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3" r:id="rId2"/>
    <p:sldMasterId id="2147483660" r:id="rId3"/>
  </p:sldMasterIdLst>
  <p:notesMasterIdLst>
    <p:notesMasterId r:id="rId32"/>
  </p:notesMasterIdLst>
  <p:handoutMasterIdLst>
    <p:handoutMasterId r:id="rId33"/>
  </p:handoutMasterIdLst>
  <p:sldIdLst>
    <p:sldId id="259" r:id="rId4"/>
    <p:sldId id="360" r:id="rId5"/>
    <p:sldId id="383" r:id="rId6"/>
    <p:sldId id="385" r:id="rId7"/>
    <p:sldId id="387" r:id="rId8"/>
    <p:sldId id="386" r:id="rId9"/>
    <p:sldId id="388" r:id="rId10"/>
    <p:sldId id="389" r:id="rId11"/>
    <p:sldId id="390" r:id="rId12"/>
    <p:sldId id="391" r:id="rId13"/>
    <p:sldId id="392" r:id="rId14"/>
    <p:sldId id="393" r:id="rId15"/>
    <p:sldId id="394" r:id="rId16"/>
    <p:sldId id="396" r:id="rId17"/>
    <p:sldId id="397" r:id="rId18"/>
    <p:sldId id="398" r:id="rId19"/>
    <p:sldId id="262" r:id="rId20"/>
    <p:sldId id="400" r:id="rId21"/>
    <p:sldId id="418" r:id="rId22"/>
    <p:sldId id="413" r:id="rId23"/>
    <p:sldId id="422" r:id="rId24"/>
    <p:sldId id="402" r:id="rId25"/>
    <p:sldId id="288" r:id="rId26"/>
    <p:sldId id="414" r:id="rId27"/>
    <p:sldId id="421" r:id="rId28"/>
    <p:sldId id="403" r:id="rId29"/>
    <p:sldId id="419" r:id="rId30"/>
    <p:sldId id="36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pos="6970">
          <p15:clr>
            <a:srgbClr val="A4A3A4"/>
          </p15:clr>
        </p15:guide>
        <p15:guide id="3" orient="horz" pos="2387">
          <p15:clr>
            <a:srgbClr val="A4A3A4"/>
          </p15:clr>
        </p15:guide>
        <p15:guide id="4" pos="48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uj" initials="w" lastIdx="6" clrIdx="0"/>
  <p:cmAuthor id="1" name="WangFen(王芬/深圳)" initials="W"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F3"/>
    <a:srgbClr val="5B9BD5"/>
    <a:srgbClr val="FF6901"/>
    <a:srgbClr val="1A276A"/>
    <a:srgbClr val="1A2795"/>
    <a:srgbClr val="A2A7DC"/>
    <a:srgbClr val="8484A3"/>
    <a:srgbClr val="2469FF"/>
    <a:srgbClr val="B5B5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A4326-5DB9-41BD-AE1C-0766224CFAE0}" v="1" dt="2023-11-27T01:27:02.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5" autoAdjust="0"/>
    <p:restoredTop sz="95673" autoAdjust="0"/>
  </p:normalViewPr>
  <p:slideViewPr>
    <p:cSldViewPr snapToGrid="0" snapToObjects="1">
      <p:cViewPr varScale="1">
        <p:scale>
          <a:sx n="85" d="100"/>
          <a:sy n="85" d="100"/>
        </p:scale>
        <p:origin x="917" y="48"/>
      </p:cViewPr>
      <p:guideLst>
        <p:guide pos="3840"/>
        <p:guide pos="6970"/>
        <p:guide orient="horz" pos="2387"/>
        <p:guide pos="48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or Devane" userId="da9a8a3902638f4e" providerId="LiveId" clId="{59BA4326-5DB9-41BD-AE1C-0766224CFAE0}"/>
    <pc:docChg chg="modSld">
      <pc:chgData name="Conor Devane" userId="da9a8a3902638f4e" providerId="LiveId" clId="{59BA4326-5DB9-41BD-AE1C-0766224CFAE0}" dt="2023-12-12T08:50:25.774" v="21" actId="20577"/>
      <pc:docMkLst>
        <pc:docMk/>
      </pc:docMkLst>
      <pc:sldChg chg="modSp mod">
        <pc:chgData name="Conor Devane" userId="da9a8a3902638f4e" providerId="LiveId" clId="{59BA4326-5DB9-41BD-AE1C-0766224CFAE0}" dt="2023-12-12T08:50:25.774" v="21" actId="20577"/>
        <pc:sldMkLst>
          <pc:docMk/>
          <pc:sldMk cId="2024354729" sldId="259"/>
        </pc:sldMkLst>
        <pc:spChg chg="mod">
          <ac:chgData name="Conor Devane" userId="da9a8a3902638f4e" providerId="LiveId" clId="{59BA4326-5DB9-41BD-AE1C-0766224CFAE0}" dt="2023-12-12T08:50:25.774" v="21" actId="20577"/>
          <ac:spMkLst>
            <pc:docMk/>
            <pc:sldMk cId="2024354729" sldId="259"/>
            <ac:spMk id="4" creationId="{D8CFB1D3-CA5E-EF46-AEB0-E55A720EA59A}"/>
          </ac:spMkLst>
        </pc:spChg>
      </pc:sldChg>
      <pc:sldChg chg="modSp mod">
        <pc:chgData name="Conor Devane" userId="da9a8a3902638f4e" providerId="LiveId" clId="{59BA4326-5DB9-41BD-AE1C-0766224CFAE0}" dt="2023-11-27T01:27:02.031" v="11" actId="1076"/>
        <pc:sldMkLst>
          <pc:docMk/>
          <pc:sldMk cId="0" sldId="386"/>
        </pc:sldMkLst>
        <pc:spChg chg="mod">
          <ac:chgData name="Conor Devane" userId="da9a8a3902638f4e" providerId="LiveId" clId="{59BA4326-5DB9-41BD-AE1C-0766224CFAE0}" dt="2023-11-27T01:27:02.031" v="11" actId="1076"/>
          <ac:spMkLst>
            <pc:docMk/>
            <pc:sldMk cId="0" sldId="386"/>
            <ac:spMk id="2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4F8BC9-AD25-DA4F-B211-A0186927AF34}" type="datetimeFigureOut">
              <a:rPr kumimoji="1" lang="zh-CN" altLang="en-US" smtClean="0"/>
              <a:t>2023/12/12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FD578-B78E-E14D-A99F-F829FAB0E0DD}"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7B514-5B52-E747-8C99-DDC27B71EA27}" type="datetimeFigureOut">
              <a:rPr kumimoji="1" lang="zh-CN" altLang="en-US" smtClean="0"/>
              <a:t>2023/12/12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B890F-26F0-7E42-9AC7-BA76E55DE86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latin typeface="Poppins" pitchFamily="2" charset="0"/>
              <a:cs typeface="Poppins" pitchFamily="2" charset="0"/>
            </a:endParaRPr>
          </a:p>
        </p:txBody>
      </p:sp>
    </p:spTree>
    <p:extLst>
      <p:ext uri="{BB962C8B-B14F-4D97-AF65-F5344CB8AC3E}">
        <p14:creationId xmlns:p14="http://schemas.microsoft.com/office/powerpoint/2010/main" val="3172982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13</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14</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15</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16</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19</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28</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FEB890F-26F0-7E42-9AC7-BA76E55DE867}"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FEB890F-26F0-7E42-9AC7-BA76E55DE867}" type="slidenum">
              <a:rPr kumimoji="1" lang="zh-CN" altLang="en-US" smtClean="0"/>
              <a:t>3</a:t>
            </a:fld>
            <a:endParaRPr kumimoji="1" lang="zh-CN" altLang="en-US"/>
          </a:p>
        </p:txBody>
      </p:sp>
    </p:spTree>
    <p:extLst>
      <p:ext uri="{BB962C8B-B14F-4D97-AF65-F5344CB8AC3E}">
        <p14:creationId xmlns:p14="http://schemas.microsoft.com/office/powerpoint/2010/main" val="6387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FEB890F-26F0-7E42-9AC7-BA76E55DE867}" type="slidenum">
              <a:rPr kumimoji="1" lang="zh-CN" altLang="en-US" smtClean="0"/>
              <a:t>4</a:t>
            </a:fld>
            <a:endParaRPr kumimoji="1" lang="zh-CN" altLang="en-US"/>
          </a:p>
        </p:txBody>
      </p:sp>
    </p:spTree>
    <p:extLst>
      <p:ext uri="{BB962C8B-B14F-4D97-AF65-F5344CB8AC3E}">
        <p14:creationId xmlns:p14="http://schemas.microsoft.com/office/powerpoint/2010/main" val="53857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FEB890F-26F0-7E42-9AC7-BA76E55DE867}" type="slidenum">
              <a:rPr kumimoji="1" lang="zh-CN" altLang="en-US" smtClean="0"/>
              <a:t>5</a:t>
            </a:fld>
            <a:endParaRPr kumimoji="1" lang="zh-CN" altLang="en-US"/>
          </a:p>
        </p:txBody>
      </p:sp>
    </p:spTree>
    <p:extLst>
      <p:ext uri="{BB962C8B-B14F-4D97-AF65-F5344CB8AC3E}">
        <p14:creationId xmlns:p14="http://schemas.microsoft.com/office/powerpoint/2010/main" val="370057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FEB890F-26F0-7E42-9AC7-BA76E55DE867}" type="slidenum">
              <a:rPr kumimoji="1" lang="zh-CN" altLang="en-US" smtClean="0"/>
              <a:t>6</a:t>
            </a:fld>
            <a:endParaRPr kumimoji="1" lang="zh-CN" altLang="en-US"/>
          </a:p>
        </p:txBody>
      </p:sp>
    </p:spTree>
    <p:extLst>
      <p:ext uri="{BB962C8B-B14F-4D97-AF65-F5344CB8AC3E}">
        <p14:creationId xmlns:p14="http://schemas.microsoft.com/office/powerpoint/2010/main" val="6440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FEB890F-26F0-7E42-9AC7-BA76E55DE867}" type="slidenum">
              <a:rPr kumimoji="1" lang="zh-CN" altLang="en-US" smtClean="0"/>
              <a:t>7</a:t>
            </a:fld>
            <a:endParaRPr kumimoji="1" lang="zh-CN" altLang="en-US"/>
          </a:p>
        </p:txBody>
      </p:sp>
    </p:spTree>
    <p:extLst>
      <p:ext uri="{BB962C8B-B14F-4D97-AF65-F5344CB8AC3E}">
        <p14:creationId xmlns:p14="http://schemas.microsoft.com/office/powerpoint/2010/main" val="129651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EB890F-26F0-7E42-9AC7-BA76E55DE867}"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深-1">
    <p:spTree>
      <p:nvGrpSpPr>
        <p:cNvPr id="1" name=""/>
        <p:cNvGrpSpPr/>
        <p:nvPr/>
      </p:nvGrpSpPr>
      <p:grpSpPr>
        <a:xfrm>
          <a:off x="0" y="0"/>
          <a:ext cx="0" cy="0"/>
          <a:chOff x="0" y="0"/>
          <a:chExt cx="0" cy="0"/>
        </a:xfrm>
      </p:grpSpPr>
      <p:sp>
        <p:nvSpPr>
          <p:cNvPr id="3" name="文本占位符 1">
            <a:extLst>
              <a:ext uri="{FF2B5EF4-FFF2-40B4-BE49-F238E27FC236}">
                <a16:creationId xmlns:a16="http://schemas.microsoft.com/office/drawing/2014/main" id="{1627A7F9-CFFB-234E-B6E9-77E5429C2A66}"/>
              </a:ext>
            </a:extLst>
          </p:cNvPr>
          <p:cNvSpPr>
            <a:spLocks noGrp="1"/>
          </p:cNvSpPr>
          <p:nvPr>
            <p:ph type="body" sz="quarter" idx="10"/>
          </p:nvPr>
        </p:nvSpPr>
        <p:spPr>
          <a:xfrm>
            <a:off x="686461" y="442637"/>
            <a:ext cx="6492814" cy="277000"/>
          </a:xfrm>
          <a:prstGeom prst="rect">
            <a:avLst/>
          </a:prstGeom>
        </p:spPr>
        <p:txBody>
          <a:bodyPr/>
          <a:lstStyle>
            <a:lvl1pPr marL="0" indent="0">
              <a:buNone/>
              <a:defRPr sz="1000" b="0" i="0">
                <a:solidFill>
                  <a:srgbClr val="A2A7DC"/>
                </a:solidFill>
                <a:latin typeface="Poppins Light" pitchFamily="2" charset="0"/>
                <a:cs typeface="Poppins Light" pitchFamily="2" charset="0"/>
              </a:defRPr>
            </a:lvl1pPr>
          </a:lstStyle>
          <a:p>
            <a:r>
              <a:rPr lang="en-US" altLang="zh-CN" dirty="0">
                <a:solidFill>
                  <a:srgbClr val="A2A7DC"/>
                </a:solidFill>
                <a:latin typeface="Poppins" pitchFamily="2" charset="0"/>
                <a:cs typeface="Poppins" pitchFamily="2" charset="0"/>
                <a:sym typeface="+mn-lt"/>
              </a:rPr>
              <a:t>CloudMessage Introduction</a:t>
            </a:r>
          </a:p>
        </p:txBody>
      </p:sp>
      <p:sp>
        <p:nvSpPr>
          <p:cNvPr id="4" name="文本占位符 2">
            <a:extLst>
              <a:ext uri="{FF2B5EF4-FFF2-40B4-BE49-F238E27FC236}">
                <a16:creationId xmlns:a16="http://schemas.microsoft.com/office/drawing/2014/main" id="{20486A94-3B6F-4345-8FE3-41D0E287B978}"/>
              </a:ext>
            </a:extLst>
          </p:cNvPr>
          <p:cNvSpPr>
            <a:spLocks noGrp="1"/>
          </p:cNvSpPr>
          <p:nvPr>
            <p:ph type="body" sz="quarter" idx="11"/>
          </p:nvPr>
        </p:nvSpPr>
        <p:spPr>
          <a:xfrm>
            <a:off x="686461" y="229196"/>
            <a:ext cx="6492815" cy="230693"/>
          </a:xfrm>
          <a:prstGeom prst="rect">
            <a:avLst/>
          </a:prstGeom>
        </p:spPr>
        <p:txBody>
          <a:bodyPr/>
          <a:lstStyle>
            <a:lvl1pPr marL="0" indent="0">
              <a:buNone/>
              <a:defRPr sz="1200" b="0" i="0">
                <a:solidFill>
                  <a:srgbClr val="FF6901"/>
                </a:solidFill>
                <a:latin typeface="Poppins Light" pitchFamily="2" charset="0"/>
                <a:cs typeface="Poppins Light" pitchFamily="2" charset="0"/>
              </a:defRPr>
            </a:lvl1pPr>
          </a:lstStyle>
          <a:p>
            <a:r>
              <a:rPr kumimoji="1" lang="en-US" altLang="en-GB" dirty="0">
                <a:latin typeface="Poppins" pitchFamily="2" charset="0"/>
                <a:cs typeface="Poppins" pitchFamily="2" charset="0"/>
                <a:sym typeface="+mn-ea"/>
              </a:rPr>
              <a:t>Preliminary Preparation</a:t>
            </a:r>
            <a:endParaRPr kumimoji="1" lang="en-US" altLang="zh-CN" dirty="0">
              <a:latin typeface="Poppins" pitchFamily="2" charset="0"/>
              <a:cs typeface="Poppins" pitchFamily="2" charset="0"/>
              <a:sym typeface="+mn-ea"/>
            </a:endParaRPr>
          </a:p>
        </p:txBody>
      </p:sp>
      <p:sp>
        <p:nvSpPr>
          <p:cNvPr id="5" name="文本占位符 3">
            <a:extLst>
              <a:ext uri="{FF2B5EF4-FFF2-40B4-BE49-F238E27FC236}">
                <a16:creationId xmlns:a16="http://schemas.microsoft.com/office/drawing/2014/main" id="{1C7B7253-C568-C549-A7B3-95D3146AEF50}"/>
              </a:ext>
            </a:extLst>
          </p:cNvPr>
          <p:cNvSpPr>
            <a:spLocks noGrp="1"/>
          </p:cNvSpPr>
          <p:nvPr>
            <p:ph type="body" sz="quarter" idx="12"/>
          </p:nvPr>
        </p:nvSpPr>
        <p:spPr>
          <a:xfrm>
            <a:off x="116513" y="194544"/>
            <a:ext cx="681345" cy="918214"/>
          </a:xfrm>
          <a:prstGeom prst="rect">
            <a:avLst/>
          </a:prstGeom>
        </p:spPr>
        <p:txBody>
          <a:bodyPr/>
          <a:lstStyle>
            <a:lvl1pPr marL="0" indent="0">
              <a:buNone/>
              <a:defRPr sz="3200" b="0" i="0">
                <a:solidFill>
                  <a:srgbClr val="FFFFFF"/>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04</a:t>
            </a:r>
            <a:endParaRPr kumimoji="1" lang="zh-CN" altLang="en-US" dirty="0">
              <a:solidFill>
                <a:schemeClr val="bg1"/>
              </a:solidFill>
              <a:latin typeface="Poppins ExtraLight" pitchFamily="2" charset="0"/>
              <a:cs typeface="Poppins ExtraLight" pitchFamily="2" charset="0"/>
            </a:endParaRPr>
          </a:p>
        </p:txBody>
      </p:sp>
    </p:spTree>
    <p:extLst>
      <p:ext uri="{BB962C8B-B14F-4D97-AF65-F5344CB8AC3E}">
        <p14:creationId xmlns:p14="http://schemas.microsoft.com/office/powerpoint/2010/main" val="122399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深-产品介绍-3">
    <p:spTree>
      <p:nvGrpSpPr>
        <p:cNvPr id="1" name=""/>
        <p:cNvGrpSpPr/>
        <p:nvPr/>
      </p:nvGrpSpPr>
      <p:grpSpPr>
        <a:xfrm>
          <a:off x="0" y="0"/>
          <a:ext cx="0" cy="0"/>
          <a:chOff x="0" y="0"/>
          <a:chExt cx="0" cy="0"/>
        </a:xfrm>
      </p:grpSpPr>
      <p:sp>
        <p:nvSpPr>
          <p:cNvPr id="3" name="文本占位符 1">
            <a:extLst>
              <a:ext uri="{FF2B5EF4-FFF2-40B4-BE49-F238E27FC236}">
                <a16:creationId xmlns:a16="http://schemas.microsoft.com/office/drawing/2014/main" id="{1627A7F9-CFFB-234E-B6E9-77E5429C2A66}"/>
              </a:ext>
            </a:extLst>
          </p:cNvPr>
          <p:cNvSpPr>
            <a:spLocks noGrp="1"/>
          </p:cNvSpPr>
          <p:nvPr>
            <p:ph type="body" sz="quarter" idx="10"/>
          </p:nvPr>
        </p:nvSpPr>
        <p:spPr>
          <a:xfrm>
            <a:off x="686461" y="442637"/>
            <a:ext cx="6492814" cy="277000"/>
          </a:xfrm>
          <a:prstGeom prst="rect">
            <a:avLst/>
          </a:prstGeom>
        </p:spPr>
        <p:txBody>
          <a:bodyPr/>
          <a:lstStyle>
            <a:lvl1pPr marL="0" indent="0">
              <a:buNone/>
              <a:defRPr sz="1000" b="0" i="0">
                <a:solidFill>
                  <a:srgbClr val="A2A7DC"/>
                </a:solidFill>
                <a:latin typeface="Poppins Light" pitchFamily="2" charset="0"/>
                <a:cs typeface="Poppins Light" pitchFamily="2" charset="0"/>
              </a:defRPr>
            </a:lvl1pPr>
          </a:lstStyle>
          <a:p>
            <a:r>
              <a:rPr lang="en-US" altLang="zh-CN" dirty="0">
                <a:solidFill>
                  <a:srgbClr val="A2A7DC"/>
                </a:solidFill>
                <a:latin typeface="Poppins" pitchFamily="2" charset="0"/>
                <a:cs typeface="Poppins" pitchFamily="2" charset="0"/>
                <a:sym typeface="+mn-lt"/>
              </a:rPr>
              <a:t>CloudMessage Introduction</a:t>
            </a:r>
          </a:p>
        </p:txBody>
      </p:sp>
      <p:sp>
        <p:nvSpPr>
          <p:cNvPr id="4" name="文本占位符 2">
            <a:extLst>
              <a:ext uri="{FF2B5EF4-FFF2-40B4-BE49-F238E27FC236}">
                <a16:creationId xmlns:a16="http://schemas.microsoft.com/office/drawing/2014/main" id="{20486A94-3B6F-4345-8FE3-41D0E287B978}"/>
              </a:ext>
            </a:extLst>
          </p:cNvPr>
          <p:cNvSpPr>
            <a:spLocks noGrp="1"/>
          </p:cNvSpPr>
          <p:nvPr>
            <p:ph type="body" sz="quarter" idx="11"/>
          </p:nvPr>
        </p:nvSpPr>
        <p:spPr>
          <a:xfrm>
            <a:off x="686461" y="229196"/>
            <a:ext cx="6492815" cy="230693"/>
          </a:xfrm>
          <a:prstGeom prst="rect">
            <a:avLst/>
          </a:prstGeom>
        </p:spPr>
        <p:txBody>
          <a:bodyPr/>
          <a:lstStyle>
            <a:lvl1pPr marL="0" indent="0">
              <a:buNone/>
              <a:defRPr sz="1200" b="0" i="0">
                <a:solidFill>
                  <a:srgbClr val="FF6901"/>
                </a:solidFill>
                <a:latin typeface="Poppins Light" pitchFamily="2" charset="0"/>
                <a:cs typeface="Poppins Light" pitchFamily="2" charset="0"/>
              </a:defRPr>
            </a:lvl1pPr>
          </a:lstStyle>
          <a:p>
            <a:r>
              <a:rPr kumimoji="1" lang="en-US" altLang="en-GB" dirty="0">
                <a:latin typeface="Poppins" pitchFamily="2" charset="0"/>
                <a:cs typeface="Poppins" pitchFamily="2" charset="0"/>
                <a:sym typeface="+mn-ea"/>
              </a:rPr>
              <a:t>Preliminary Preparation</a:t>
            </a:r>
            <a:endParaRPr kumimoji="1" lang="en-US" altLang="zh-CN" dirty="0">
              <a:latin typeface="Poppins" pitchFamily="2" charset="0"/>
              <a:cs typeface="Poppins" pitchFamily="2" charset="0"/>
              <a:sym typeface="+mn-ea"/>
            </a:endParaRPr>
          </a:p>
        </p:txBody>
      </p:sp>
      <p:sp>
        <p:nvSpPr>
          <p:cNvPr id="5" name="文本占位符 3">
            <a:extLst>
              <a:ext uri="{FF2B5EF4-FFF2-40B4-BE49-F238E27FC236}">
                <a16:creationId xmlns:a16="http://schemas.microsoft.com/office/drawing/2014/main" id="{1C7B7253-C568-C549-A7B3-95D3146AEF50}"/>
              </a:ext>
            </a:extLst>
          </p:cNvPr>
          <p:cNvSpPr>
            <a:spLocks noGrp="1"/>
          </p:cNvSpPr>
          <p:nvPr>
            <p:ph type="body" sz="quarter" idx="12"/>
          </p:nvPr>
        </p:nvSpPr>
        <p:spPr>
          <a:xfrm>
            <a:off x="116513" y="194544"/>
            <a:ext cx="681345" cy="918214"/>
          </a:xfrm>
          <a:prstGeom prst="rect">
            <a:avLst/>
          </a:prstGeom>
        </p:spPr>
        <p:txBody>
          <a:bodyPr/>
          <a:lstStyle>
            <a:lvl1pPr marL="0" indent="0">
              <a:buNone/>
              <a:defRPr sz="3200" b="0" i="0">
                <a:solidFill>
                  <a:srgbClr val="FFFFFF"/>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04</a:t>
            </a:r>
            <a:endParaRPr kumimoji="1" lang="zh-CN" altLang="en-US" dirty="0">
              <a:solidFill>
                <a:schemeClr val="bg1"/>
              </a:solidFill>
              <a:latin typeface="Poppins ExtraLight" pitchFamily="2" charset="0"/>
              <a:cs typeface="Poppins ExtraLight" pitchFamily="2" charset="0"/>
            </a:endParaRPr>
          </a:p>
        </p:txBody>
      </p:sp>
      <p:sp>
        <p:nvSpPr>
          <p:cNvPr id="6" name="文本占位符 2">
            <a:extLst>
              <a:ext uri="{FF2B5EF4-FFF2-40B4-BE49-F238E27FC236}">
                <a16:creationId xmlns:a16="http://schemas.microsoft.com/office/drawing/2014/main" id="{8F24BE3B-117F-9B46-B5C9-EFED73AD59AA}"/>
              </a:ext>
            </a:extLst>
          </p:cNvPr>
          <p:cNvSpPr>
            <a:spLocks noGrp="1"/>
          </p:cNvSpPr>
          <p:nvPr>
            <p:ph type="body" sz="quarter" idx="13" hasCustomPrompt="1"/>
          </p:nvPr>
        </p:nvSpPr>
        <p:spPr>
          <a:xfrm>
            <a:off x="4364204" y="933078"/>
            <a:ext cx="3463591" cy="230693"/>
          </a:xfrm>
          <a:prstGeom prst="rect">
            <a:avLst/>
          </a:prstGeom>
        </p:spPr>
        <p:txBody>
          <a:bodyPr/>
          <a:lstStyle>
            <a:lvl1pPr marL="0" indent="0" algn="ctr">
              <a:buNone/>
              <a:defRPr sz="2000" b="0" i="0">
                <a:solidFill>
                  <a:schemeClr val="bg1"/>
                </a:solidFill>
                <a:latin typeface="Poppins" pitchFamily="2" charset="0"/>
                <a:cs typeface="Poppins" pitchFamily="2" charset="0"/>
              </a:defRPr>
            </a:lvl1pPr>
          </a:lstStyle>
          <a:p>
            <a:r>
              <a:rPr kumimoji="1" lang="en-US" altLang="zh-CN" dirty="0">
                <a:latin typeface="Poppins" pitchFamily="2" charset="0"/>
                <a:cs typeface="Poppins" pitchFamily="2" charset="0"/>
                <a:sym typeface="+mn-ea"/>
              </a:rPr>
              <a:t>What</a:t>
            </a:r>
            <a:r>
              <a:rPr kumimoji="1" lang="zh-CN" altLang="en-US" dirty="0">
                <a:latin typeface="Poppins" pitchFamily="2" charset="0"/>
                <a:cs typeface="Poppins" pitchFamily="2" charset="0"/>
                <a:sym typeface="+mn-ea"/>
              </a:rPr>
              <a:t> </a:t>
            </a:r>
            <a:r>
              <a:rPr kumimoji="1" lang="en-US" altLang="zh-CN" dirty="0">
                <a:latin typeface="Poppins" pitchFamily="2" charset="0"/>
                <a:cs typeface="Poppins" pitchFamily="2" charset="0"/>
                <a:sym typeface="+mn-ea"/>
              </a:rPr>
              <a:t>is</a:t>
            </a:r>
            <a:r>
              <a:rPr kumimoji="1" lang="zh-CN" altLang="en-US" dirty="0">
                <a:latin typeface="Poppins" pitchFamily="2" charset="0"/>
                <a:cs typeface="Poppins" pitchFamily="2" charset="0"/>
                <a:sym typeface="+mn-ea"/>
              </a:rPr>
              <a:t> </a:t>
            </a:r>
            <a:r>
              <a:rPr kumimoji="1" lang="en-US" altLang="zh-CN" dirty="0">
                <a:latin typeface="Poppins" pitchFamily="2" charset="0"/>
                <a:cs typeface="Poppins" pitchFamily="2" charset="0"/>
                <a:sym typeface="+mn-ea"/>
              </a:rPr>
              <a:t>PAXSTORE?</a:t>
            </a:r>
          </a:p>
        </p:txBody>
      </p:sp>
      <p:sp>
        <p:nvSpPr>
          <p:cNvPr id="7" name="文本占位符 2">
            <a:extLst>
              <a:ext uri="{FF2B5EF4-FFF2-40B4-BE49-F238E27FC236}">
                <a16:creationId xmlns:a16="http://schemas.microsoft.com/office/drawing/2014/main" id="{D7A321BE-0325-B44D-89A5-7E00320951B1}"/>
              </a:ext>
            </a:extLst>
          </p:cNvPr>
          <p:cNvSpPr>
            <a:spLocks noGrp="1"/>
          </p:cNvSpPr>
          <p:nvPr>
            <p:ph type="body" sz="quarter" idx="14" hasCustomPrompt="1"/>
          </p:nvPr>
        </p:nvSpPr>
        <p:spPr>
          <a:xfrm>
            <a:off x="3042248" y="1325456"/>
            <a:ext cx="6107502" cy="339445"/>
          </a:xfrm>
          <a:prstGeom prst="rect">
            <a:avLst/>
          </a:prstGeom>
        </p:spPr>
        <p:txBody>
          <a:bodyPr/>
          <a:lstStyle>
            <a:lvl1pPr marL="0" indent="0" algn="ctr">
              <a:lnSpc>
                <a:spcPct val="130000"/>
              </a:lnSpc>
              <a:spcBef>
                <a:spcPts val="0"/>
              </a:spcBef>
              <a:buNone/>
              <a:defRPr sz="1000" b="0" i="0">
                <a:solidFill>
                  <a:srgbClr val="A2A7DC"/>
                </a:solidFill>
                <a:latin typeface="Poppins Light" pitchFamily="2" charset="0"/>
                <a:cs typeface="Poppins Light" pitchFamily="2" charset="0"/>
              </a:defRPr>
            </a:lvl1pPr>
          </a:lstStyle>
          <a:p>
            <a:pPr marL="0" indent="0">
              <a:lnSpc>
                <a:spcPct val="130000"/>
              </a:lnSpc>
              <a:spcBef>
                <a:spcPts val="0"/>
              </a:spcBef>
              <a:buNone/>
            </a:pPr>
            <a:r>
              <a:rPr lang="en-US" altLang="zh-CN" sz="1000" dirty="0">
                <a:solidFill>
                  <a:srgbClr val="8484A3"/>
                </a:solidFill>
                <a:latin typeface="Poppins Light" pitchFamily="2" charset="0"/>
                <a:cs typeface="Poppins Light" pitchFamily="2" charset="0"/>
              </a:rPr>
              <a:t>Our </a:t>
            </a:r>
            <a:r>
              <a:rPr lang="en-US" altLang="zh-CN" sz="1000" dirty="0" err="1">
                <a:solidFill>
                  <a:srgbClr val="8484A3"/>
                </a:solidFill>
                <a:latin typeface="Poppins Light" pitchFamily="2" charset="0"/>
                <a:cs typeface="Poppins Light" pitchFamily="2" charset="0"/>
              </a:rPr>
              <a:t>CloudMessage</a:t>
            </a:r>
            <a:r>
              <a:rPr lang="en-US" altLang="zh-CN" sz="1000" dirty="0">
                <a:solidFill>
                  <a:srgbClr val="8484A3"/>
                </a:solidFill>
                <a:latin typeface="Poppins Light" pitchFamily="2" charset="0"/>
                <a:cs typeface="Poppins Light" pitchFamily="2" charset="0"/>
              </a:rPr>
              <a:t> service is able to meet the demand for real-time messaging.</a:t>
            </a:r>
          </a:p>
        </p:txBody>
      </p:sp>
      <p:sp>
        <p:nvSpPr>
          <p:cNvPr id="8" name="文本占位符 2">
            <a:extLst>
              <a:ext uri="{FF2B5EF4-FFF2-40B4-BE49-F238E27FC236}">
                <a16:creationId xmlns:a16="http://schemas.microsoft.com/office/drawing/2014/main" id="{9A1F99CC-C247-544C-B672-3AF90429FF22}"/>
              </a:ext>
            </a:extLst>
          </p:cNvPr>
          <p:cNvSpPr>
            <a:spLocks noGrp="1"/>
          </p:cNvSpPr>
          <p:nvPr>
            <p:ph type="body" sz="quarter" idx="16" hasCustomPrompt="1"/>
          </p:nvPr>
        </p:nvSpPr>
        <p:spPr>
          <a:xfrm>
            <a:off x="1515039" y="4023088"/>
            <a:ext cx="2427233" cy="339445"/>
          </a:xfrm>
          <a:prstGeom prst="rect">
            <a:avLst/>
          </a:prstGeom>
        </p:spPr>
        <p:txBody>
          <a:bodyPr/>
          <a:lstStyle>
            <a:lvl1pPr marL="0" indent="0" algn="l">
              <a:lnSpc>
                <a:spcPct val="130000"/>
              </a:lnSpc>
              <a:spcBef>
                <a:spcPts val="0"/>
              </a:spcBef>
              <a:buNone/>
              <a:defRPr sz="1000" b="0" i="0">
                <a:solidFill>
                  <a:srgbClr val="1A276A">
                    <a:alpha val="89804"/>
                  </a:srgbClr>
                </a:solidFill>
                <a:latin typeface="Poppins Light" pitchFamily="2" charset="0"/>
                <a:cs typeface="Poppins Light" pitchFamily="2" charset="0"/>
              </a:defRPr>
            </a:lvl1pPr>
          </a:lstStyle>
          <a:p>
            <a:pPr marL="0" indent="0">
              <a:lnSpc>
                <a:spcPct val="130000"/>
              </a:lnSpc>
              <a:spcBef>
                <a:spcPts val="0"/>
              </a:spcBef>
              <a:buNone/>
            </a:pPr>
            <a:r>
              <a:rPr lang="en-US" altLang="zh-CN" sz="1000" dirty="0">
                <a:solidFill>
                  <a:srgbClr val="8484A3"/>
                </a:solidFill>
                <a:latin typeface="Poppins Light" pitchFamily="2" charset="0"/>
                <a:cs typeface="Poppins Light" pitchFamily="2" charset="0"/>
              </a:rPr>
              <a:t>For example, during the holidays, developers can use </a:t>
            </a:r>
            <a:r>
              <a:rPr lang="en-US" altLang="zh-CN" sz="1000" dirty="0" err="1">
                <a:solidFill>
                  <a:srgbClr val="8484A3"/>
                </a:solidFill>
                <a:latin typeface="Poppins Light" pitchFamily="2" charset="0"/>
                <a:cs typeface="Poppins Light" pitchFamily="2" charset="0"/>
              </a:rPr>
              <a:t>CloudMessage</a:t>
            </a:r>
            <a:r>
              <a:rPr lang="en-US" altLang="zh-CN" sz="1000" dirty="0">
                <a:solidFill>
                  <a:srgbClr val="8484A3"/>
                </a:solidFill>
                <a:latin typeface="Poppins Light" pitchFamily="2" charset="0"/>
                <a:cs typeface="Poppins Light" pitchFamily="2" charset="0"/>
              </a:rPr>
              <a:t> service to send some blessing messages or push some marketing ads to users who have installed the application.</a:t>
            </a:r>
          </a:p>
          <a:p>
            <a:pPr marL="0" indent="0">
              <a:lnSpc>
                <a:spcPct val="130000"/>
              </a:lnSpc>
              <a:spcBef>
                <a:spcPts val="0"/>
              </a:spcBef>
              <a:buNone/>
            </a:pPr>
            <a:endParaRPr lang="en-US" altLang="zh-CN" sz="1000" dirty="0">
              <a:solidFill>
                <a:srgbClr val="8484A3"/>
              </a:solidFill>
              <a:latin typeface="Poppins Light" pitchFamily="2" charset="0"/>
              <a:cs typeface="Poppins Light" pitchFamily="2" charset="0"/>
            </a:endParaRPr>
          </a:p>
        </p:txBody>
      </p:sp>
      <p:sp>
        <p:nvSpPr>
          <p:cNvPr id="9" name="文本占位符 2">
            <a:extLst>
              <a:ext uri="{FF2B5EF4-FFF2-40B4-BE49-F238E27FC236}">
                <a16:creationId xmlns:a16="http://schemas.microsoft.com/office/drawing/2014/main" id="{E6CFA897-5788-AF47-A402-AD438B153EC1}"/>
              </a:ext>
            </a:extLst>
          </p:cNvPr>
          <p:cNvSpPr>
            <a:spLocks noGrp="1"/>
          </p:cNvSpPr>
          <p:nvPr>
            <p:ph type="body" sz="quarter" idx="15" hasCustomPrompt="1"/>
          </p:nvPr>
        </p:nvSpPr>
        <p:spPr>
          <a:xfrm>
            <a:off x="1515039" y="3633683"/>
            <a:ext cx="2427233" cy="230693"/>
          </a:xfrm>
          <a:prstGeom prst="rect">
            <a:avLst/>
          </a:prstGeom>
        </p:spPr>
        <p:txBody>
          <a:bodyPr/>
          <a:lstStyle>
            <a:lvl1pPr marL="0" indent="0" algn="ctr">
              <a:buNone/>
              <a:defRPr sz="1600" b="0" i="0">
                <a:solidFill>
                  <a:srgbClr val="FF6901"/>
                </a:solidFill>
                <a:latin typeface="Poppins" pitchFamily="2" charset="0"/>
                <a:cs typeface="Poppins" pitchFamily="2" charset="0"/>
              </a:defRPr>
            </a:lvl1pPr>
          </a:lstStyle>
          <a:p>
            <a:r>
              <a:rPr kumimoji="1" lang="en-US" altLang="zh-CN" dirty="0">
                <a:latin typeface="Poppins" pitchFamily="2" charset="0"/>
                <a:cs typeface="Poppins" pitchFamily="2" charset="0"/>
                <a:sym typeface="+mn-ea"/>
              </a:rPr>
              <a:t>What</a:t>
            </a:r>
            <a:r>
              <a:rPr kumimoji="1" lang="zh-CN" altLang="en-US" dirty="0">
                <a:latin typeface="Poppins" pitchFamily="2" charset="0"/>
                <a:cs typeface="Poppins" pitchFamily="2" charset="0"/>
                <a:sym typeface="+mn-ea"/>
              </a:rPr>
              <a:t> </a:t>
            </a:r>
            <a:r>
              <a:rPr kumimoji="1" lang="en-US" altLang="zh-CN" dirty="0">
                <a:latin typeface="Poppins" pitchFamily="2" charset="0"/>
                <a:cs typeface="Poppins" pitchFamily="2" charset="0"/>
                <a:sym typeface="+mn-ea"/>
              </a:rPr>
              <a:t>is</a:t>
            </a:r>
            <a:r>
              <a:rPr kumimoji="1" lang="zh-CN" altLang="en-US" dirty="0">
                <a:latin typeface="Poppins" pitchFamily="2" charset="0"/>
                <a:cs typeface="Poppins" pitchFamily="2" charset="0"/>
                <a:sym typeface="+mn-ea"/>
              </a:rPr>
              <a:t> </a:t>
            </a:r>
            <a:r>
              <a:rPr kumimoji="1" lang="en-US" altLang="zh-CN" dirty="0">
                <a:latin typeface="Poppins" pitchFamily="2" charset="0"/>
                <a:cs typeface="Poppins" pitchFamily="2" charset="0"/>
                <a:sym typeface="+mn-ea"/>
              </a:rPr>
              <a:t>PAXSTORE?</a:t>
            </a:r>
          </a:p>
        </p:txBody>
      </p:sp>
    </p:spTree>
    <p:extLst>
      <p:ext uri="{BB962C8B-B14F-4D97-AF65-F5344CB8AC3E}">
        <p14:creationId xmlns:p14="http://schemas.microsoft.com/office/powerpoint/2010/main" val="67372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深-目录">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079CB475-D2BD-5144-948B-3F04468F8D3C}"/>
              </a:ext>
            </a:extLst>
          </p:cNvPr>
          <p:cNvSpPr txBox="1"/>
          <p:nvPr userDrawn="1"/>
        </p:nvSpPr>
        <p:spPr bwMode="auto">
          <a:xfrm>
            <a:off x="3720532" y="5274428"/>
            <a:ext cx="9723944" cy="2424797"/>
          </a:xfrm>
          <a:prstGeom prst="rect">
            <a:avLst/>
          </a:prstGeom>
          <a:noFill/>
          <a:ln w="12700">
            <a:noFill/>
            <a:miter lim="800000"/>
          </a:ln>
        </p:spPr>
        <p:txBody>
          <a:bodyPr vert="horz" wrap="square" lIns="0" tIns="0" rIns="0" bIns="0" numCol="1" anchor="t" anchorCtr="0" compatLnSpc="1"/>
          <a:lstStyle>
            <a:defPPr>
              <a:defRPr lang="zh-CN"/>
            </a:defPPr>
            <a:lvl1pPr indent="0" algn="dist">
              <a:lnSpc>
                <a:spcPct val="120000"/>
              </a:lnSpc>
              <a:spcBef>
                <a:spcPts val="0"/>
              </a:spcBef>
              <a:buFont typeface="Arial" panose="020B0604020202090204"/>
              <a:buNone/>
              <a:defRPr sz="5200">
                <a:solidFill>
                  <a:srgbClr val="F2F5F7"/>
                </a:solidFill>
                <a:latin typeface="+mj-lt"/>
                <a:ea typeface="方正兰亭超细黑简体" panose="02000000000000000000" pitchFamily="2" charset="-122"/>
                <a:cs typeface="Open Sans Light" panose="020B0306030504020204" pitchFamily="34" charset="0"/>
              </a:defRPr>
            </a:lvl1pPr>
            <a:lvl2pPr marL="685800" indent="-228600">
              <a:lnSpc>
                <a:spcPct val="90000"/>
              </a:lnSpc>
              <a:spcBef>
                <a:spcPts val="500"/>
              </a:spcBef>
              <a:buFont typeface="Arial" panose="020B0604020202090204"/>
              <a:buChar char="•"/>
              <a:defRPr sz="24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nSpc>
                <a:spcPct val="90000"/>
              </a:lnSpc>
              <a:spcBef>
                <a:spcPts val="500"/>
              </a:spcBef>
              <a:buFont typeface="Arial" panose="020B0604020202090204"/>
              <a:buChar char="•"/>
              <a:defRPr sz="20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nSpc>
                <a:spcPct val="90000"/>
              </a:lnSpc>
              <a:spcBef>
                <a:spcPts val="500"/>
              </a:spcBef>
              <a:buFont typeface="Arial" panose="020B0604020202090204"/>
              <a:buChar char="•"/>
              <a:defRPr>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nSpc>
                <a:spcPct val="90000"/>
              </a:lnSpc>
              <a:spcBef>
                <a:spcPts val="500"/>
              </a:spcBef>
              <a:buFont typeface="Arial" panose="020B0604020202090204"/>
              <a:buChar char="•"/>
              <a:defRPr>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nSpc>
                <a:spcPct val="90000"/>
              </a:lnSpc>
              <a:spcBef>
                <a:spcPts val="500"/>
              </a:spcBef>
              <a:buFont typeface="Arial" panose="020B0604020202090204"/>
              <a:buChar char="•"/>
            </a:lvl6pPr>
            <a:lvl7pPr marL="2971800" indent="-228600">
              <a:lnSpc>
                <a:spcPct val="90000"/>
              </a:lnSpc>
              <a:spcBef>
                <a:spcPts val="500"/>
              </a:spcBef>
              <a:buFont typeface="Arial" panose="020B0604020202090204"/>
              <a:buChar char="•"/>
            </a:lvl7pPr>
            <a:lvl8pPr marL="3429000" indent="-228600">
              <a:lnSpc>
                <a:spcPct val="90000"/>
              </a:lnSpc>
              <a:spcBef>
                <a:spcPts val="500"/>
              </a:spcBef>
              <a:buFont typeface="Arial" panose="020B0604020202090204"/>
              <a:buChar char="•"/>
            </a:lvl8pPr>
            <a:lvl9pPr marL="3886200" indent="-228600">
              <a:lnSpc>
                <a:spcPct val="90000"/>
              </a:lnSpc>
              <a:spcBef>
                <a:spcPts val="500"/>
              </a:spcBef>
              <a:buFont typeface="Arial" panose="020B0604020202090204"/>
              <a:buChar char="•"/>
            </a:lvl9pPr>
          </a:lstStyle>
          <a:p>
            <a:pPr algn="l"/>
            <a:r>
              <a:rPr lang="en-US" altLang="zh-CN" sz="12000" b="0" i="0" dirty="0">
                <a:solidFill>
                  <a:srgbClr val="A2A7DC">
                    <a:alpha val="7000"/>
                  </a:srgbClr>
                </a:solidFill>
                <a:latin typeface="Poppins Light" pitchFamily="2" charset="0"/>
                <a:ea typeface="Poppins" pitchFamily="2" charset="0"/>
                <a:cs typeface="Poppins Light" pitchFamily="2" charset="0"/>
              </a:rPr>
              <a:t>CONTENTS</a:t>
            </a:r>
            <a:endParaRPr lang="zh-CN" altLang="en-US" sz="12000" b="0" i="0" dirty="0">
              <a:solidFill>
                <a:srgbClr val="A2A7DC">
                  <a:alpha val="7000"/>
                </a:srgbClr>
              </a:solidFill>
              <a:latin typeface="Poppins Light" pitchFamily="2" charset="0"/>
              <a:ea typeface="Poppins" pitchFamily="2" charset="0"/>
              <a:cs typeface="Poppins Light" pitchFamily="2" charset="0"/>
            </a:endParaRPr>
          </a:p>
        </p:txBody>
      </p:sp>
      <p:sp>
        <p:nvSpPr>
          <p:cNvPr id="7" name="标题 1">
            <a:extLst>
              <a:ext uri="{FF2B5EF4-FFF2-40B4-BE49-F238E27FC236}">
                <a16:creationId xmlns:a16="http://schemas.microsoft.com/office/drawing/2014/main" id="{A9C70AE8-AEBA-A749-81B5-F6E3B8FDBD86}"/>
              </a:ext>
            </a:extLst>
          </p:cNvPr>
          <p:cNvSpPr txBox="1"/>
          <p:nvPr userDrawn="1"/>
        </p:nvSpPr>
        <p:spPr bwMode="auto">
          <a:xfrm>
            <a:off x="7812767" y="4887273"/>
            <a:ext cx="3490278" cy="774309"/>
          </a:xfrm>
          <a:prstGeom prst="rect">
            <a:avLst/>
          </a:prstGeom>
          <a:noFill/>
          <a:ln w="12700">
            <a:noFill/>
            <a:miter lim="800000"/>
          </a:ln>
        </p:spPr>
        <p:txBody>
          <a:bodyPr vert="horz" wrap="square" lIns="0" tIns="0" rIns="0" bIns="0" numCol="1" anchor="t" anchorCtr="0" compatLnSpc="1"/>
          <a:lstStyle>
            <a:defPPr>
              <a:defRPr lang="zh-CN"/>
            </a:defPPr>
            <a:lvl1pPr indent="0" algn="dist">
              <a:lnSpc>
                <a:spcPct val="120000"/>
              </a:lnSpc>
              <a:spcBef>
                <a:spcPts val="0"/>
              </a:spcBef>
              <a:buFont typeface="Arial" panose="020B0604020202090204"/>
              <a:buNone/>
              <a:defRPr sz="5200">
                <a:solidFill>
                  <a:srgbClr val="F2F5F7"/>
                </a:solidFill>
                <a:latin typeface="+mj-lt"/>
                <a:ea typeface="方正兰亭超细黑简体" panose="02000000000000000000" pitchFamily="2" charset="-122"/>
                <a:cs typeface="Open Sans Light" panose="020B0306030504020204" pitchFamily="34" charset="0"/>
              </a:defRPr>
            </a:lvl1pPr>
            <a:lvl2pPr marL="685800" indent="-228600">
              <a:lnSpc>
                <a:spcPct val="90000"/>
              </a:lnSpc>
              <a:spcBef>
                <a:spcPts val="500"/>
              </a:spcBef>
              <a:buFont typeface="Arial" panose="020B0604020202090204"/>
              <a:buChar char="•"/>
              <a:defRPr sz="24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nSpc>
                <a:spcPct val="90000"/>
              </a:lnSpc>
              <a:spcBef>
                <a:spcPts val="500"/>
              </a:spcBef>
              <a:buFont typeface="Arial" panose="020B0604020202090204"/>
              <a:buChar char="•"/>
              <a:defRPr sz="20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nSpc>
                <a:spcPct val="90000"/>
              </a:lnSpc>
              <a:spcBef>
                <a:spcPts val="500"/>
              </a:spcBef>
              <a:buFont typeface="Arial" panose="020B0604020202090204"/>
              <a:buChar char="•"/>
              <a:defRPr>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nSpc>
                <a:spcPct val="90000"/>
              </a:lnSpc>
              <a:spcBef>
                <a:spcPts val="500"/>
              </a:spcBef>
              <a:buFont typeface="Arial" panose="020B0604020202090204"/>
              <a:buChar char="•"/>
              <a:defRPr>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nSpc>
                <a:spcPct val="90000"/>
              </a:lnSpc>
              <a:spcBef>
                <a:spcPts val="500"/>
              </a:spcBef>
              <a:buFont typeface="Arial" panose="020B0604020202090204"/>
              <a:buChar char="•"/>
            </a:lvl6pPr>
            <a:lvl7pPr marL="2971800" indent="-228600">
              <a:lnSpc>
                <a:spcPct val="90000"/>
              </a:lnSpc>
              <a:spcBef>
                <a:spcPts val="500"/>
              </a:spcBef>
              <a:buFont typeface="Arial" panose="020B0604020202090204"/>
              <a:buChar char="•"/>
            </a:lvl7pPr>
            <a:lvl8pPr marL="3429000" indent="-228600">
              <a:lnSpc>
                <a:spcPct val="90000"/>
              </a:lnSpc>
              <a:spcBef>
                <a:spcPts val="500"/>
              </a:spcBef>
              <a:buFont typeface="Arial" panose="020B0604020202090204"/>
              <a:buChar char="•"/>
            </a:lvl8pPr>
            <a:lvl9pPr marL="3886200" indent="-228600">
              <a:lnSpc>
                <a:spcPct val="90000"/>
              </a:lnSpc>
              <a:spcBef>
                <a:spcPts val="500"/>
              </a:spcBef>
              <a:buFont typeface="Arial" panose="020B0604020202090204"/>
              <a:buChar char="•"/>
            </a:lvl9pPr>
          </a:lstStyle>
          <a:p>
            <a:pPr algn="r"/>
            <a:r>
              <a:rPr lang="en-US" altLang="zh-CN" sz="4800" b="0" i="0" dirty="0">
                <a:solidFill>
                  <a:srgbClr val="A2A7DC"/>
                </a:solidFill>
                <a:latin typeface="Poppins ExtraLight" pitchFamily="2" charset="0"/>
                <a:ea typeface="Poppins" pitchFamily="2" charset="0"/>
                <a:cs typeface="Poppins ExtraLight" pitchFamily="2" charset="0"/>
              </a:rPr>
              <a:t>CONTENTS</a:t>
            </a:r>
            <a:endParaRPr lang="zh-CN" altLang="en-US" sz="4800" b="0" i="0" dirty="0">
              <a:solidFill>
                <a:srgbClr val="A2A7DC"/>
              </a:solidFill>
              <a:latin typeface="Poppins ExtraLight" pitchFamily="2" charset="0"/>
              <a:ea typeface="Poppins" pitchFamily="2" charset="0"/>
              <a:cs typeface="Poppins ExtraLight" pitchFamily="2" charset="0"/>
            </a:endParaRPr>
          </a:p>
        </p:txBody>
      </p:sp>
      <p:sp>
        <p:nvSpPr>
          <p:cNvPr id="26" name="文本占位符 3">
            <a:extLst>
              <a:ext uri="{FF2B5EF4-FFF2-40B4-BE49-F238E27FC236}">
                <a16:creationId xmlns:a16="http://schemas.microsoft.com/office/drawing/2014/main" id="{9FD787E0-7E1B-AF40-A843-716F6D1472F4}"/>
              </a:ext>
            </a:extLst>
          </p:cNvPr>
          <p:cNvSpPr>
            <a:spLocks noGrp="1"/>
          </p:cNvSpPr>
          <p:nvPr>
            <p:ph type="body" sz="quarter" idx="13" hasCustomPrompt="1"/>
          </p:nvPr>
        </p:nvSpPr>
        <p:spPr>
          <a:xfrm>
            <a:off x="935938" y="1712539"/>
            <a:ext cx="5648231" cy="361379"/>
          </a:xfrm>
          <a:prstGeom prst="rect">
            <a:avLst/>
          </a:prstGeom>
        </p:spPr>
        <p:txBody>
          <a:bodyPr/>
          <a:lstStyle>
            <a:lvl1pPr marL="0" indent="0" algn="l">
              <a:buNone/>
              <a:defRPr sz="1600" b="0" i="0">
                <a:solidFill>
                  <a:schemeClr val="bg1"/>
                </a:solidFill>
                <a:latin typeface="Poppins Light" pitchFamily="2" charset="0"/>
                <a:cs typeface="Poppins Light" pitchFamily="2" charset="0"/>
              </a:defRPr>
            </a:lvl1pPr>
          </a:lstStyle>
          <a:p>
            <a:pPr>
              <a:lnSpc>
                <a:spcPct val="100000"/>
              </a:lnSpc>
              <a:spcBef>
                <a:spcPts val="600"/>
              </a:spcBef>
            </a:pPr>
            <a:r>
              <a:rPr lang="en-US" altLang="zh-CN" sz="1200" dirty="0">
                <a:solidFill>
                  <a:srgbClr val="F4F3F3"/>
                </a:solidFill>
                <a:latin typeface="Poppins" pitchFamily="2" charset="0"/>
                <a:ea typeface="Poppins" pitchFamily="2" charset="0"/>
                <a:cs typeface="Poppins" pitchFamily="2" charset="0"/>
              </a:rPr>
              <a:t>Advanced Terminal Management</a:t>
            </a:r>
            <a:endParaRPr lang="zh-CN" altLang="en-US" sz="1200" dirty="0">
              <a:solidFill>
                <a:srgbClr val="F4F3F3"/>
              </a:solidFill>
              <a:latin typeface="Poppins" pitchFamily="2" charset="0"/>
              <a:ea typeface="Poppins" pitchFamily="2" charset="0"/>
              <a:cs typeface="Poppins" pitchFamily="2" charset="0"/>
            </a:endParaRPr>
          </a:p>
        </p:txBody>
      </p:sp>
      <p:sp>
        <p:nvSpPr>
          <p:cNvPr id="27" name="文本占位符 3">
            <a:extLst>
              <a:ext uri="{FF2B5EF4-FFF2-40B4-BE49-F238E27FC236}">
                <a16:creationId xmlns:a16="http://schemas.microsoft.com/office/drawing/2014/main" id="{15A29502-493F-CC43-B872-4495BFC69824}"/>
              </a:ext>
            </a:extLst>
          </p:cNvPr>
          <p:cNvSpPr>
            <a:spLocks noGrp="1"/>
          </p:cNvSpPr>
          <p:nvPr>
            <p:ph type="body" sz="quarter" idx="14" hasCustomPrompt="1"/>
          </p:nvPr>
        </p:nvSpPr>
        <p:spPr>
          <a:xfrm>
            <a:off x="509240" y="1688766"/>
            <a:ext cx="1227351" cy="417420"/>
          </a:xfrm>
          <a:prstGeom prst="rect">
            <a:avLst/>
          </a:prstGeom>
        </p:spPr>
        <p:txBody>
          <a:bodyPr/>
          <a:lstStyle>
            <a:lvl1pPr marL="0" indent="0" algn="l">
              <a:buNone/>
              <a:defRPr sz="2200" b="0" i="0">
                <a:solidFill>
                  <a:srgbClr val="A5A6BC"/>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01</a:t>
            </a:r>
            <a:endParaRPr kumimoji="1" lang="zh-CN" altLang="en-US" dirty="0">
              <a:solidFill>
                <a:schemeClr val="bg1"/>
              </a:solidFill>
              <a:latin typeface="Poppins ExtraLight" pitchFamily="2" charset="0"/>
              <a:cs typeface="Poppins ExtraLight" pitchFamily="2" charset="0"/>
            </a:endParaRPr>
          </a:p>
        </p:txBody>
      </p:sp>
      <p:sp>
        <p:nvSpPr>
          <p:cNvPr id="28" name="文本占位符 3">
            <a:extLst>
              <a:ext uri="{FF2B5EF4-FFF2-40B4-BE49-F238E27FC236}">
                <a16:creationId xmlns:a16="http://schemas.microsoft.com/office/drawing/2014/main" id="{8CC0E5D1-9FAC-DA41-B3A5-C4242D5B9A71}"/>
              </a:ext>
            </a:extLst>
          </p:cNvPr>
          <p:cNvSpPr>
            <a:spLocks noGrp="1"/>
          </p:cNvSpPr>
          <p:nvPr>
            <p:ph type="body" sz="quarter" idx="15" hasCustomPrompt="1"/>
          </p:nvPr>
        </p:nvSpPr>
        <p:spPr>
          <a:xfrm>
            <a:off x="935938" y="2585394"/>
            <a:ext cx="5648231" cy="361379"/>
          </a:xfrm>
          <a:prstGeom prst="rect">
            <a:avLst/>
          </a:prstGeom>
        </p:spPr>
        <p:txBody>
          <a:bodyPr/>
          <a:lstStyle>
            <a:lvl1pPr marL="0" indent="0" algn="l">
              <a:buNone/>
              <a:defRPr sz="1600" b="0" i="0">
                <a:solidFill>
                  <a:schemeClr val="bg1"/>
                </a:solidFill>
                <a:latin typeface="Poppins Light" pitchFamily="2" charset="0"/>
                <a:cs typeface="Poppins Light" pitchFamily="2" charset="0"/>
              </a:defRPr>
            </a:lvl1pPr>
          </a:lstStyle>
          <a:p>
            <a:pPr>
              <a:lnSpc>
                <a:spcPct val="100000"/>
              </a:lnSpc>
              <a:spcBef>
                <a:spcPts val="600"/>
              </a:spcBef>
            </a:pPr>
            <a:r>
              <a:rPr lang="en-US" altLang="zh-CN" sz="1200" dirty="0">
                <a:solidFill>
                  <a:srgbClr val="F4F3F3"/>
                </a:solidFill>
                <a:latin typeface="Poppins" pitchFamily="2" charset="0"/>
                <a:ea typeface="Poppins" pitchFamily="2" charset="0"/>
                <a:cs typeface="Poppins" pitchFamily="2" charset="0"/>
              </a:rPr>
              <a:t>Advanced Terminal Management</a:t>
            </a:r>
            <a:endParaRPr lang="zh-CN" altLang="en-US" sz="1200" dirty="0">
              <a:solidFill>
                <a:srgbClr val="F4F3F3"/>
              </a:solidFill>
              <a:latin typeface="Poppins" pitchFamily="2" charset="0"/>
              <a:ea typeface="Poppins" pitchFamily="2" charset="0"/>
              <a:cs typeface="Poppins" pitchFamily="2" charset="0"/>
            </a:endParaRPr>
          </a:p>
        </p:txBody>
      </p:sp>
      <p:sp>
        <p:nvSpPr>
          <p:cNvPr id="29" name="文本占位符 3">
            <a:extLst>
              <a:ext uri="{FF2B5EF4-FFF2-40B4-BE49-F238E27FC236}">
                <a16:creationId xmlns:a16="http://schemas.microsoft.com/office/drawing/2014/main" id="{FEE3F285-3298-B14C-BE15-C63CAFF83A5C}"/>
              </a:ext>
            </a:extLst>
          </p:cNvPr>
          <p:cNvSpPr>
            <a:spLocks noGrp="1"/>
          </p:cNvSpPr>
          <p:nvPr>
            <p:ph type="body" sz="quarter" idx="16" hasCustomPrompt="1"/>
          </p:nvPr>
        </p:nvSpPr>
        <p:spPr>
          <a:xfrm>
            <a:off x="509240" y="2561621"/>
            <a:ext cx="1227351" cy="417420"/>
          </a:xfrm>
          <a:prstGeom prst="rect">
            <a:avLst/>
          </a:prstGeom>
        </p:spPr>
        <p:txBody>
          <a:bodyPr/>
          <a:lstStyle>
            <a:lvl1pPr marL="0" indent="0" algn="l">
              <a:buNone/>
              <a:defRPr sz="2200" b="0" i="0">
                <a:solidFill>
                  <a:srgbClr val="A5A6BC"/>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02</a:t>
            </a:r>
            <a:endParaRPr kumimoji="1" lang="zh-CN" altLang="en-US" dirty="0">
              <a:solidFill>
                <a:schemeClr val="bg1"/>
              </a:solidFill>
              <a:latin typeface="Poppins ExtraLight" pitchFamily="2" charset="0"/>
              <a:cs typeface="Poppins ExtraLight" pitchFamily="2" charset="0"/>
            </a:endParaRPr>
          </a:p>
        </p:txBody>
      </p:sp>
    </p:spTree>
    <p:extLst>
      <p:ext uri="{BB962C8B-B14F-4D97-AF65-F5344CB8AC3E}">
        <p14:creationId xmlns:p14="http://schemas.microsoft.com/office/powerpoint/2010/main" val="2411728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深-产品介绍-3">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72897E8-FCC0-674B-84DA-C540B24AC2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文本占位符 1">
            <a:extLst>
              <a:ext uri="{FF2B5EF4-FFF2-40B4-BE49-F238E27FC236}">
                <a16:creationId xmlns:a16="http://schemas.microsoft.com/office/drawing/2014/main" id="{1627A7F9-CFFB-234E-B6E9-77E5429C2A66}"/>
              </a:ext>
            </a:extLst>
          </p:cNvPr>
          <p:cNvSpPr>
            <a:spLocks noGrp="1"/>
          </p:cNvSpPr>
          <p:nvPr>
            <p:ph type="body" sz="quarter" idx="10"/>
          </p:nvPr>
        </p:nvSpPr>
        <p:spPr>
          <a:xfrm>
            <a:off x="686461" y="442637"/>
            <a:ext cx="6492814" cy="277000"/>
          </a:xfrm>
          <a:prstGeom prst="rect">
            <a:avLst/>
          </a:prstGeom>
        </p:spPr>
        <p:txBody>
          <a:bodyPr/>
          <a:lstStyle>
            <a:lvl1pPr marL="0" indent="0">
              <a:buNone/>
              <a:defRPr sz="1000" b="0" i="0">
                <a:solidFill>
                  <a:srgbClr val="A2A7DC"/>
                </a:solidFill>
                <a:latin typeface="Poppins Light" pitchFamily="2" charset="0"/>
                <a:cs typeface="Poppins Light" pitchFamily="2" charset="0"/>
              </a:defRPr>
            </a:lvl1pPr>
          </a:lstStyle>
          <a:p>
            <a:r>
              <a:rPr lang="en-US" altLang="zh-CN" dirty="0">
                <a:solidFill>
                  <a:srgbClr val="A2A7DC"/>
                </a:solidFill>
                <a:latin typeface="Poppins" pitchFamily="2" charset="0"/>
                <a:cs typeface="Poppins" pitchFamily="2" charset="0"/>
                <a:sym typeface="+mn-lt"/>
              </a:rPr>
              <a:t>CloudMessage Introduction</a:t>
            </a:r>
          </a:p>
        </p:txBody>
      </p:sp>
      <p:sp>
        <p:nvSpPr>
          <p:cNvPr id="4" name="文本占位符 2">
            <a:extLst>
              <a:ext uri="{FF2B5EF4-FFF2-40B4-BE49-F238E27FC236}">
                <a16:creationId xmlns:a16="http://schemas.microsoft.com/office/drawing/2014/main" id="{20486A94-3B6F-4345-8FE3-41D0E287B978}"/>
              </a:ext>
            </a:extLst>
          </p:cNvPr>
          <p:cNvSpPr>
            <a:spLocks noGrp="1"/>
          </p:cNvSpPr>
          <p:nvPr>
            <p:ph type="body" sz="quarter" idx="11"/>
          </p:nvPr>
        </p:nvSpPr>
        <p:spPr>
          <a:xfrm>
            <a:off x="686461" y="229196"/>
            <a:ext cx="6492815" cy="230693"/>
          </a:xfrm>
          <a:prstGeom prst="rect">
            <a:avLst/>
          </a:prstGeom>
        </p:spPr>
        <p:txBody>
          <a:bodyPr/>
          <a:lstStyle>
            <a:lvl1pPr marL="0" indent="0">
              <a:buNone/>
              <a:defRPr sz="1200" b="0" i="0">
                <a:solidFill>
                  <a:srgbClr val="FF6901"/>
                </a:solidFill>
                <a:latin typeface="Poppins Light" pitchFamily="2" charset="0"/>
                <a:cs typeface="Poppins Light" pitchFamily="2" charset="0"/>
              </a:defRPr>
            </a:lvl1pPr>
          </a:lstStyle>
          <a:p>
            <a:r>
              <a:rPr kumimoji="1" lang="en-US" altLang="en-GB" dirty="0">
                <a:latin typeface="Poppins" pitchFamily="2" charset="0"/>
                <a:cs typeface="Poppins" pitchFamily="2" charset="0"/>
                <a:sym typeface="+mn-ea"/>
              </a:rPr>
              <a:t>Preliminary Preparation</a:t>
            </a:r>
            <a:endParaRPr kumimoji="1" lang="en-US" altLang="zh-CN" dirty="0">
              <a:latin typeface="Poppins" pitchFamily="2" charset="0"/>
              <a:cs typeface="Poppins" pitchFamily="2" charset="0"/>
              <a:sym typeface="+mn-ea"/>
            </a:endParaRPr>
          </a:p>
        </p:txBody>
      </p:sp>
      <p:sp>
        <p:nvSpPr>
          <p:cNvPr id="5" name="文本占位符 3">
            <a:extLst>
              <a:ext uri="{FF2B5EF4-FFF2-40B4-BE49-F238E27FC236}">
                <a16:creationId xmlns:a16="http://schemas.microsoft.com/office/drawing/2014/main" id="{1C7B7253-C568-C549-A7B3-95D3146AEF50}"/>
              </a:ext>
            </a:extLst>
          </p:cNvPr>
          <p:cNvSpPr>
            <a:spLocks noGrp="1"/>
          </p:cNvSpPr>
          <p:nvPr>
            <p:ph type="body" sz="quarter" idx="12"/>
          </p:nvPr>
        </p:nvSpPr>
        <p:spPr>
          <a:xfrm>
            <a:off x="116513" y="194544"/>
            <a:ext cx="681345" cy="918214"/>
          </a:xfrm>
          <a:prstGeom prst="rect">
            <a:avLst/>
          </a:prstGeom>
        </p:spPr>
        <p:txBody>
          <a:bodyPr/>
          <a:lstStyle>
            <a:lvl1pPr marL="0" indent="0">
              <a:buNone/>
              <a:defRPr sz="3200" b="0" i="0">
                <a:solidFill>
                  <a:srgbClr val="FFFFFF"/>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04</a:t>
            </a:r>
            <a:endParaRPr kumimoji="1" lang="zh-CN" altLang="en-US" dirty="0">
              <a:solidFill>
                <a:schemeClr val="bg1"/>
              </a:solidFill>
              <a:latin typeface="Poppins ExtraLight" pitchFamily="2" charset="0"/>
              <a:cs typeface="Poppins ExtraLight" pitchFamily="2" charset="0"/>
            </a:endParaRPr>
          </a:p>
        </p:txBody>
      </p:sp>
      <p:sp>
        <p:nvSpPr>
          <p:cNvPr id="6" name="文本占位符 2">
            <a:extLst>
              <a:ext uri="{FF2B5EF4-FFF2-40B4-BE49-F238E27FC236}">
                <a16:creationId xmlns:a16="http://schemas.microsoft.com/office/drawing/2014/main" id="{8F24BE3B-117F-9B46-B5C9-EFED73AD59AA}"/>
              </a:ext>
            </a:extLst>
          </p:cNvPr>
          <p:cNvSpPr>
            <a:spLocks noGrp="1"/>
          </p:cNvSpPr>
          <p:nvPr>
            <p:ph type="body" sz="quarter" idx="13" hasCustomPrompt="1"/>
          </p:nvPr>
        </p:nvSpPr>
        <p:spPr>
          <a:xfrm>
            <a:off x="4364204" y="933078"/>
            <a:ext cx="3463591" cy="230693"/>
          </a:xfrm>
          <a:prstGeom prst="rect">
            <a:avLst/>
          </a:prstGeom>
        </p:spPr>
        <p:txBody>
          <a:bodyPr/>
          <a:lstStyle>
            <a:lvl1pPr marL="0" indent="0" algn="ctr">
              <a:buNone/>
              <a:defRPr sz="2000" b="0" i="0">
                <a:solidFill>
                  <a:schemeClr val="bg1"/>
                </a:solidFill>
                <a:latin typeface="Poppins" pitchFamily="2" charset="0"/>
                <a:cs typeface="Poppins" pitchFamily="2" charset="0"/>
              </a:defRPr>
            </a:lvl1pPr>
          </a:lstStyle>
          <a:p>
            <a:r>
              <a:rPr kumimoji="1" lang="en-US" altLang="zh-CN" dirty="0">
                <a:latin typeface="Poppins" pitchFamily="2" charset="0"/>
                <a:cs typeface="Poppins" pitchFamily="2" charset="0"/>
                <a:sym typeface="+mn-ea"/>
              </a:rPr>
              <a:t>What</a:t>
            </a:r>
            <a:r>
              <a:rPr kumimoji="1" lang="zh-CN" altLang="en-US" dirty="0">
                <a:latin typeface="Poppins" pitchFamily="2" charset="0"/>
                <a:cs typeface="Poppins" pitchFamily="2" charset="0"/>
                <a:sym typeface="+mn-ea"/>
              </a:rPr>
              <a:t> </a:t>
            </a:r>
            <a:r>
              <a:rPr kumimoji="1" lang="en-US" altLang="zh-CN" dirty="0">
                <a:latin typeface="Poppins" pitchFamily="2" charset="0"/>
                <a:cs typeface="Poppins" pitchFamily="2" charset="0"/>
                <a:sym typeface="+mn-ea"/>
              </a:rPr>
              <a:t>is</a:t>
            </a:r>
            <a:r>
              <a:rPr kumimoji="1" lang="zh-CN" altLang="en-US" dirty="0">
                <a:latin typeface="Poppins" pitchFamily="2" charset="0"/>
                <a:cs typeface="Poppins" pitchFamily="2" charset="0"/>
                <a:sym typeface="+mn-ea"/>
              </a:rPr>
              <a:t> </a:t>
            </a:r>
            <a:r>
              <a:rPr kumimoji="1" lang="en-US" altLang="zh-CN" dirty="0">
                <a:latin typeface="Poppins" pitchFamily="2" charset="0"/>
                <a:cs typeface="Poppins" pitchFamily="2" charset="0"/>
                <a:sym typeface="+mn-ea"/>
              </a:rPr>
              <a:t>PAXSTORE?</a:t>
            </a:r>
          </a:p>
        </p:txBody>
      </p:sp>
      <p:sp>
        <p:nvSpPr>
          <p:cNvPr id="7" name="文本占位符 2">
            <a:extLst>
              <a:ext uri="{FF2B5EF4-FFF2-40B4-BE49-F238E27FC236}">
                <a16:creationId xmlns:a16="http://schemas.microsoft.com/office/drawing/2014/main" id="{D7A321BE-0325-B44D-89A5-7E00320951B1}"/>
              </a:ext>
            </a:extLst>
          </p:cNvPr>
          <p:cNvSpPr>
            <a:spLocks noGrp="1"/>
          </p:cNvSpPr>
          <p:nvPr>
            <p:ph type="body" sz="quarter" idx="14" hasCustomPrompt="1"/>
          </p:nvPr>
        </p:nvSpPr>
        <p:spPr>
          <a:xfrm>
            <a:off x="3042248" y="1325456"/>
            <a:ext cx="6107502" cy="339445"/>
          </a:xfrm>
          <a:prstGeom prst="rect">
            <a:avLst/>
          </a:prstGeom>
        </p:spPr>
        <p:txBody>
          <a:bodyPr/>
          <a:lstStyle>
            <a:lvl1pPr marL="0" indent="0" algn="ctr">
              <a:lnSpc>
                <a:spcPct val="130000"/>
              </a:lnSpc>
              <a:spcBef>
                <a:spcPts val="0"/>
              </a:spcBef>
              <a:buNone/>
              <a:defRPr sz="1000" b="0" i="0">
                <a:solidFill>
                  <a:srgbClr val="A2A7DC"/>
                </a:solidFill>
                <a:latin typeface="Poppins Light" pitchFamily="2" charset="0"/>
                <a:cs typeface="Poppins Light" pitchFamily="2" charset="0"/>
              </a:defRPr>
            </a:lvl1pPr>
          </a:lstStyle>
          <a:p>
            <a:pPr marL="0" indent="0">
              <a:lnSpc>
                <a:spcPct val="130000"/>
              </a:lnSpc>
              <a:spcBef>
                <a:spcPts val="0"/>
              </a:spcBef>
              <a:buNone/>
            </a:pPr>
            <a:r>
              <a:rPr lang="en-US" altLang="zh-CN" sz="1000" dirty="0">
                <a:solidFill>
                  <a:srgbClr val="8484A3"/>
                </a:solidFill>
                <a:latin typeface="Poppins Light" pitchFamily="2" charset="0"/>
                <a:cs typeface="Poppins Light" pitchFamily="2" charset="0"/>
              </a:rPr>
              <a:t>Our </a:t>
            </a:r>
            <a:r>
              <a:rPr lang="en-US" altLang="zh-CN" sz="1000" dirty="0" err="1">
                <a:solidFill>
                  <a:srgbClr val="8484A3"/>
                </a:solidFill>
                <a:latin typeface="Poppins Light" pitchFamily="2" charset="0"/>
                <a:cs typeface="Poppins Light" pitchFamily="2" charset="0"/>
              </a:rPr>
              <a:t>CloudMessage</a:t>
            </a:r>
            <a:r>
              <a:rPr lang="en-US" altLang="zh-CN" sz="1000" dirty="0">
                <a:solidFill>
                  <a:srgbClr val="8484A3"/>
                </a:solidFill>
                <a:latin typeface="Poppins Light" pitchFamily="2" charset="0"/>
                <a:cs typeface="Poppins Light" pitchFamily="2" charset="0"/>
              </a:rPr>
              <a:t> service is able to meet the demand for real-time messaging.</a:t>
            </a:r>
          </a:p>
        </p:txBody>
      </p:sp>
    </p:spTree>
    <p:extLst>
      <p:ext uri="{BB962C8B-B14F-4D97-AF65-F5344CB8AC3E}">
        <p14:creationId xmlns:p14="http://schemas.microsoft.com/office/powerpoint/2010/main" val="2818488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浅-背景">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CE1A845-921F-C24A-B498-E8DEE63125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1">
            <a:extLst>
              <a:ext uri="{FF2B5EF4-FFF2-40B4-BE49-F238E27FC236}">
                <a16:creationId xmlns:a16="http://schemas.microsoft.com/office/drawing/2014/main" id="{A53FF312-DA45-144A-86EC-EEA1B2A6718A}"/>
              </a:ext>
            </a:extLst>
          </p:cNvPr>
          <p:cNvSpPr>
            <a:spLocks noGrp="1"/>
          </p:cNvSpPr>
          <p:nvPr>
            <p:ph type="body" sz="quarter" idx="10"/>
          </p:nvPr>
        </p:nvSpPr>
        <p:spPr>
          <a:xfrm>
            <a:off x="686461" y="442637"/>
            <a:ext cx="6492814" cy="277000"/>
          </a:xfrm>
          <a:prstGeom prst="rect">
            <a:avLst/>
          </a:prstGeom>
        </p:spPr>
        <p:txBody>
          <a:bodyPr/>
          <a:lstStyle>
            <a:lvl1pPr marL="0" indent="0">
              <a:buNone/>
              <a:defRPr sz="1000" b="0" i="0">
                <a:solidFill>
                  <a:srgbClr val="1A276A">
                    <a:alpha val="89804"/>
                  </a:srgbClr>
                </a:solidFill>
                <a:latin typeface="Poppins Light" pitchFamily="2" charset="0"/>
                <a:cs typeface="Poppins Light" pitchFamily="2" charset="0"/>
              </a:defRPr>
            </a:lvl1pPr>
          </a:lstStyle>
          <a:p>
            <a:r>
              <a:rPr lang="en-US" altLang="zh-CN" dirty="0">
                <a:solidFill>
                  <a:srgbClr val="A2A7DC"/>
                </a:solidFill>
                <a:latin typeface="Poppins" pitchFamily="2" charset="0"/>
                <a:cs typeface="Poppins" pitchFamily="2" charset="0"/>
                <a:sym typeface="+mn-lt"/>
              </a:rPr>
              <a:t>CloudMessage Introduction</a:t>
            </a:r>
          </a:p>
        </p:txBody>
      </p:sp>
      <p:sp>
        <p:nvSpPr>
          <p:cNvPr id="8" name="文本占位符 2">
            <a:extLst>
              <a:ext uri="{FF2B5EF4-FFF2-40B4-BE49-F238E27FC236}">
                <a16:creationId xmlns:a16="http://schemas.microsoft.com/office/drawing/2014/main" id="{39258550-0394-6942-AFCC-0FB40C234960}"/>
              </a:ext>
            </a:extLst>
          </p:cNvPr>
          <p:cNvSpPr>
            <a:spLocks noGrp="1"/>
          </p:cNvSpPr>
          <p:nvPr>
            <p:ph type="body" sz="quarter" idx="11"/>
          </p:nvPr>
        </p:nvSpPr>
        <p:spPr>
          <a:xfrm>
            <a:off x="686461" y="229196"/>
            <a:ext cx="6492815" cy="230693"/>
          </a:xfrm>
          <a:prstGeom prst="rect">
            <a:avLst/>
          </a:prstGeom>
        </p:spPr>
        <p:txBody>
          <a:bodyPr/>
          <a:lstStyle>
            <a:lvl1pPr marL="0" indent="0">
              <a:buNone/>
              <a:defRPr sz="1200" b="0" i="0">
                <a:solidFill>
                  <a:srgbClr val="FF6901"/>
                </a:solidFill>
                <a:latin typeface="Poppins Light" pitchFamily="2" charset="0"/>
                <a:cs typeface="Poppins Light" pitchFamily="2" charset="0"/>
              </a:defRPr>
            </a:lvl1pPr>
          </a:lstStyle>
          <a:p>
            <a:r>
              <a:rPr kumimoji="1" lang="en-US" altLang="en-GB" dirty="0">
                <a:latin typeface="Poppins" pitchFamily="2" charset="0"/>
                <a:cs typeface="Poppins" pitchFamily="2" charset="0"/>
                <a:sym typeface="+mn-ea"/>
              </a:rPr>
              <a:t>Preliminary Preparation</a:t>
            </a:r>
            <a:endParaRPr kumimoji="1" lang="en-US" altLang="zh-CN" dirty="0">
              <a:latin typeface="Poppins" pitchFamily="2" charset="0"/>
              <a:cs typeface="Poppins" pitchFamily="2" charset="0"/>
              <a:sym typeface="+mn-ea"/>
            </a:endParaRPr>
          </a:p>
        </p:txBody>
      </p:sp>
      <p:sp>
        <p:nvSpPr>
          <p:cNvPr id="9" name="文本占位符 3">
            <a:extLst>
              <a:ext uri="{FF2B5EF4-FFF2-40B4-BE49-F238E27FC236}">
                <a16:creationId xmlns:a16="http://schemas.microsoft.com/office/drawing/2014/main" id="{A87F178E-6B60-9F41-8883-602AB00BF2F1}"/>
              </a:ext>
            </a:extLst>
          </p:cNvPr>
          <p:cNvSpPr>
            <a:spLocks noGrp="1"/>
          </p:cNvSpPr>
          <p:nvPr>
            <p:ph type="body" sz="quarter" idx="12"/>
          </p:nvPr>
        </p:nvSpPr>
        <p:spPr>
          <a:xfrm>
            <a:off x="116513" y="194544"/>
            <a:ext cx="681345" cy="918214"/>
          </a:xfrm>
          <a:prstGeom prst="rect">
            <a:avLst/>
          </a:prstGeom>
        </p:spPr>
        <p:txBody>
          <a:bodyPr/>
          <a:lstStyle>
            <a:lvl1pPr marL="0" indent="0">
              <a:buNone/>
              <a:defRPr sz="3200" b="0" i="0">
                <a:solidFill>
                  <a:srgbClr val="1A276A"/>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04</a:t>
            </a:r>
            <a:endParaRPr kumimoji="1" lang="zh-CN" altLang="en-US" dirty="0">
              <a:solidFill>
                <a:schemeClr val="bg1"/>
              </a:solidFill>
              <a:latin typeface="Poppins ExtraLight" pitchFamily="2" charset="0"/>
              <a:cs typeface="Poppins ExtraLight" pitchFamily="2" charset="0"/>
            </a:endParaRPr>
          </a:p>
        </p:txBody>
      </p:sp>
    </p:spTree>
    <p:extLst>
      <p:ext uri="{BB962C8B-B14F-4D97-AF65-F5344CB8AC3E}">
        <p14:creationId xmlns:p14="http://schemas.microsoft.com/office/powerpoint/2010/main" val="23201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封面一">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796755-9A51-D442-9DFE-8CCC6C57406F}"/>
              </a:ext>
            </a:extLst>
          </p:cNvPr>
          <p:cNvPicPr>
            <a:picLocks noChangeAspect="1"/>
          </p:cNvPicPr>
          <p:nvPr userDrawn="1"/>
        </p:nvPicPr>
        <p:blipFill>
          <a:blip r:embed="rId2"/>
          <a:srcRect/>
          <a:stretch/>
        </p:blipFill>
        <p:spPr>
          <a:xfrm>
            <a:off x="-1" y="0"/>
            <a:ext cx="12262757" cy="6858000"/>
          </a:xfrm>
          <a:prstGeom prst="rect">
            <a:avLst/>
          </a:prstGeom>
        </p:spPr>
      </p:pic>
      <p:sp>
        <p:nvSpPr>
          <p:cNvPr id="13" name="内容占位符 2">
            <a:extLst>
              <a:ext uri="{FF2B5EF4-FFF2-40B4-BE49-F238E27FC236}">
                <a16:creationId xmlns:a16="http://schemas.microsoft.com/office/drawing/2014/main" id="{7FEC9FE9-B493-EC44-B64D-C2BC8D6453AF}"/>
              </a:ext>
            </a:extLst>
          </p:cNvPr>
          <p:cNvSpPr txBox="1"/>
          <p:nvPr userDrawn="1"/>
        </p:nvSpPr>
        <p:spPr bwMode="auto">
          <a:xfrm>
            <a:off x="2350416" y="953730"/>
            <a:ext cx="7491168" cy="4395020"/>
          </a:xfrm>
          <a:prstGeom prst="rect">
            <a:avLst/>
          </a:prstGeom>
          <a:noFill/>
          <a:ln w="25400">
            <a:solidFill>
              <a:srgbClr val="FF6901">
                <a:alpha val="30000"/>
              </a:srgbClr>
            </a:solidFill>
            <a:miter lim="800000"/>
          </a:ln>
          <a:extLst>
            <a:ext uri="{909E8E84-426E-40DD-AFC4-6F175D3DCCD1}">
              <a14:hiddenFill xmlns:a14="http://schemas.microsoft.com/office/drawing/2010/main">
                <a:solidFill>
                  <a:srgbClr val="FFFFFF"/>
                </a:solidFill>
              </a14:hiddenFill>
            </a:ext>
          </a:extLst>
        </p:spPr>
        <p:txBody>
          <a:bodyPr vert="horz" wrap="square" lIns="503998" tIns="612000" rIns="503998" bIns="45720" numCol="1" anchor="t" anchorCtr="0" compatLnSpc="1"/>
          <a:lstStyle>
            <a:lvl1pPr marL="228600" indent="-228600" algn="l" defTabSz="914400" rtl="0" eaLnBrk="1" latinLnBrk="0" hangingPunct="1">
              <a:lnSpc>
                <a:spcPct val="90000"/>
              </a:lnSpc>
              <a:spcBef>
                <a:spcPts val="1000"/>
              </a:spcBef>
              <a:buFont typeface="Arial" panose="020B0604020202020204"/>
              <a:buChar char="•"/>
              <a:defRPr sz="32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a:buChar char="•"/>
              <a:defRPr sz="24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a:buChar char="•"/>
              <a:defRPr sz="20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60402020202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60402020202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dist">
              <a:lnSpc>
                <a:spcPct val="120000"/>
              </a:lnSpc>
              <a:spcBef>
                <a:spcPts val="0"/>
              </a:spcBef>
              <a:buNone/>
            </a:pPr>
            <a:endParaRPr lang="en-US" altLang="zh-CN" sz="5200" dirty="0">
              <a:solidFill>
                <a:srgbClr val="F2F5F7"/>
              </a:solidFill>
              <a:latin typeface="+mj-lt"/>
              <a:ea typeface="方正兰亭超细黑简体" panose="02000000000000000000" pitchFamily="2" charset="-122"/>
              <a:cs typeface="Open Sans Light" panose="020B0306030504020204" pitchFamily="34" charset="0"/>
            </a:endParaRPr>
          </a:p>
        </p:txBody>
      </p:sp>
      <p:cxnSp>
        <p:nvCxnSpPr>
          <p:cNvPr id="15" name="直线连接符 14">
            <a:extLst>
              <a:ext uri="{FF2B5EF4-FFF2-40B4-BE49-F238E27FC236}">
                <a16:creationId xmlns:a16="http://schemas.microsoft.com/office/drawing/2014/main" id="{12A78443-1810-8649-867E-8118EC8FD3B3}"/>
              </a:ext>
            </a:extLst>
          </p:cNvPr>
          <p:cNvCxnSpPr>
            <a:cxnSpLocks/>
          </p:cNvCxnSpPr>
          <p:nvPr userDrawn="1"/>
        </p:nvCxnSpPr>
        <p:spPr bwMode="auto">
          <a:xfrm>
            <a:off x="3073761" y="3213899"/>
            <a:ext cx="5976593" cy="0"/>
          </a:xfrm>
          <a:prstGeom prst="line">
            <a:avLst/>
          </a:prstGeom>
          <a:solidFill>
            <a:schemeClr val="accent1"/>
          </a:solidFill>
          <a:ln w="9525" cap="flat" cmpd="sng" algn="ctr">
            <a:solidFill>
              <a:srgbClr val="DEFFFF">
                <a:alpha val="20000"/>
              </a:srgbClr>
            </a:solidFill>
            <a:prstDash val="solid"/>
            <a:round/>
            <a:headEnd type="none" w="med" len="med"/>
            <a:tailEnd type="none" w="med" len="med"/>
          </a:ln>
          <a:effectLst/>
        </p:spPr>
      </p:cxnSp>
      <p:sp>
        <p:nvSpPr>
          <p:cNvPr id="20" name="文本占位符 3">
            <a:extLst>
              <a:ext uri="{FF2B5EF4-FFF2-40B4-BE49-F238E27FC236}">
                <a16:creationId xmlns:a16="http://schemas.microsoft.com/office/drawing/2014/main" id="{22426218-C45D-C34A-9FA6-78F1474CFDB0}"/>
              </a:ext>
            </a:extLst>
          </p:cNvPr>
          <p:cNvSpPr>
            <a:spLocks noGrp="1"/>
          </p:cNvSpPr>
          <p:nvPr>
            <p:ph type="body" sz="quarter" idx="12" hasCustomPrompt="1"/>
          </p:nvPr>
        </p:nvSpPr>
        <p:spPr>
          <a:xfrm>
            <a:off x="3237941" y="1922727"/>
            <a:ext cx="5648231" cy="918214"/>
          </a:xfrm>
          <a:prstGeom prst="rect">
            <a:avLst/>
          </a:prstGeom>
        </p:spPr>
        <p:txBody>
          <a:bodyPr/>
          <a:lstStyle>
            <a:lvl1pPr marL="0" indent="0" algn="dist">
              <a:buNone/>
              <a:defRPr sz="6000" b="0" i="0">
                <a:solidFill>
                  <a:srgbClr val="FFFFFF"/>
                </a:solidFill>
                <a:latin typeface="Poppins Thin" pitchFamily="2" charset="0"/>
                <a:cs typeface="Poppins Thin" pitchFamily="2" charset="0"/>
              </a:defRPr>
            </a:lvl1pPr>
          </a:lstStyle>
          <a:p>
            <a:r>
              <a:rPr kumimoji="1" lang="en-US" altLang="zh-CN" dirty="0">
                <a:solidFill>
                  <a:schemeClr val="bg1"/>
                </a:solidFill>
                <a:latin typeface="Poppins ExtraLight" pitchFamily="2" charset="0"/>
                <a:cs typeface="Poppins ExtraLight" pitchFamily="2" charset="0"/>
              </a:rPr>
              <a:t>PAXSTORE</a:t>
            </a:r>
            <a:endParaRPr kumimoji="1" lang="zh-CN" altLang="en-US" dirty="0">
              <a:solidFill>
                <a:schemeClr val="bg1"/>
              </a:solidFill>
              <a:latin typeface="Poppins ExtraLight" pitchFamily="2" charset="0"/>
              <a:cs typeface="Poppins ExtraLight" pitchFamily="2" charset="0"/>
            </a:endParaRPr>
          </a:p>
        </p:txBody>
      </p:sp>
      <p:sp>
        <p:nvSpPr>
          <p:cNvPr id="22" name="文本占位符 3">
            <a:extLst>
              <a:ext uri="{FF2B5EF4-FFF2-40B4-BE49-F238E27FC236}">
                <a16:creationId xmlns:a16="http://schemas.microsoft.com/office/drawing/2014/main" id="{FC3DEA18-810B-D648-A328-A48E7EEA39D4}"/>
              </a:ext>
            </a:extLst>
          </p:cNvPr>
          <p:cNvSpPr>
            <a:spLocks noGrp="1"/>
          </p:cNvSpPr>
          <p:nvPr>
            <p:ph type="body" sz="quarter" idx="13" hasCustomPrompt="1"/>
          </p:nvPr>
        </p:nvSpPr>
        <p:spPr>
          <a:xfrm>
            <a:off x="3237940" y="3493449"/>
            <a:ext cx="5648231" cy="918214"/>
          </a:xfrm>
          <a:prstGeom prst="rect">
            <a:avLst/>
          </a:prstGeom>
        </p:spPr>
        <p:txBody>
          <a:bodyPr/>
          <a:lstStyle>
            <a:lvl1pPr marL="0" indent="0" algn="ctr">
              <a:buNone/>
              <a:defRPr sz="1200" b="0" i="0">
                <a:solidFill>
                  <a:srgbClr val="A5A6BC"/>
                </a:solidFill>
                <a:latin typeface="Poppins Light" pitchFamily="2" charset="0"/>
                <a:cs typeface="Poppins Light" pitchFamily="2" charset="0"/>
              </a:defRPr>
            </a:lvl1pPr>
          </a:lstStyle>
          <a:p>
            <a:r>
              <a:rPr kumimoji="1" lang="en-US" altLang="zh-CN" dirty="0">
                <a:solidFill>
                  <a:schemeClr val="bg1"/>
                </a:solidFill>
                <a:latin typeface="Poppins ExtraLight" pitchFamily="2" charset="0"/>
                <a:cs typeface="Poppins ExtraLight" pitchFamily="2" charset="0"/>
              </a:rPr>
              <a:t>Abundant, Stable and Efficient Message Delivering Solution </a:t>
            </a:r>
            <a:endParaRPr kumimoji="1" lang="zh-CN" altLang="en-US" dirty="0">
              <a:solidFill>
                <a:schemeClr val="bg1"/>
              </a:solidFill>
              <a:latin typeface="Poppins ExtraLight" pitchFamily="2" charset="0"/>
              <a:cs typeface="Poppins ExtraLight" pitchFamily="2" charset="0"/>
            </a:endParaRPr>
          </a:p>
        </p:txBody>
      </p:sp>
      <p:sp>
        <p:nvSpPr>
          <p:cNvPr id="24" name="文本占位符 3">
            <a:extLst>
              <a:ext uri="{FF2B5EF4-FFF2-40B4-BE49-F238E27FC236}">
                <a16:creationId xmlns:a16="http://schemas.microsoft.com/office/drawing/2014/main" id="{68DB5813-88AE-6446-8125-AEFAE32EC722}"/>
              </a:ext>
            </a:extLst>
          </p:cNvPr>
          <p:cNvSpPr>
            <a:spLocks noGrp="1"/>
          </p:cNvSpPr>
          <p:nvPr>
            <p:ph type="body" sz="quarter" idx="14" hasCustomPrompt="1"/>
          </p:nvPr>
        </p:nvSpPr>
        <p:spPr>
          <a:xfrm>
            <a:off x="3271884" y="6398893"/>
            <a:ext cx="5648231" cy="353599"/>
          </a:xfrm>
          <a:prstGeom prst="rect">
            <a:avLst/>
          </a:prstGeom>
        </p:spPr>
        <p:txBody>
          <a:bodyPr/>
          <a:lstStyle>
            <a:lvl1pPr marL="0" indent="0" algn="ctr">
              <a:buNone/>
              <a:defRPr sz="1200" b="0" i="0">
                <a:solidFill>
                  <a:srgbClr val="A5A6BC"/>
                </a:solidFill>
                <a:latin typeface="Poppins ExtraLight" pitchFamily="2" charset="0"/>
                <a:cs typeface="Poppins ExtraLight" pitchFamily="2" charset="0"/>
              </a:defRPr>
            </a:lvl1pPr>
          </a:lstStyle>
          <a:p>
            <a:r>
              <a:rPr kumimoji="1" lang="en-US" altLang="zh-CN" dirty="0">
                <a:solidFill>
                  <a:schemeClr val="bg1"/>
                </a:solidFill>
                <a:latin typeface="Poppins ExtraLight" pitchFamily="2" charset="0"/>
                <a:cs typeface="Poppins ExtraLight" pitchFamily="2" charset="0"/>
              </a:rPr>
              <a:t>Apr</a:t>
            </a:r>
            <a:r>
              <a:rPr kumimoji="1" lang="zh-CN" altLang="en-US" dirty="0">
                <a:solidFill>
                  <a:schemeClr val="bg1"/>
                </a:solidFill>
                <a:latin typeface="Poppins ExtraLight" pitchFamily="2" charset="0"/>
                <a:cs typeface="Poppins ExtraLight" pitchFamily="2" charset="0"/>
              </a:rPr>
              <a:t> </a:t>
            </a:r>
            <a:r>
              <a:rPr kumimoji="1" lang="en-US" altLang="zh-CN" dirty="0">
                <a:solidFill>
                  <a:schemeClr val="bg1"/>
                </a:solidFill>
                <a:latin typeface="Poppins ExtraLight" pitchFamily="2" charset="0"/>
                <a:cs typeface="Poppins ExtraLight" pitchFamily="2" charset="0"/>
              </a:rPr>
              <a:t>2021</a:t>
            </a:r>
            <a:endParaRPr kumimoji="1" lang="zh-CN" altLang="en-US" dirty="0">
              <a:solidFill>
                <a:schemeClr val="bg1"/>
              </a:solidFill>
              <a:latin typeface="Poppins ExtraLight" pitchFamily="2" charset="0"/>
              <a:cs typeface="Poppins ExtraLight" pitchFamily="2" charset="0"/>
            </a:endParaRPr>
          </a:p>
        </p:txBody>
      </p:sp>
    </p:spTree>
    <p:extLst>
      <p:ext uri="{BB962C8B-B14F-4D97-AF65-F5344CB8AC3E}">
        <p14:creationId xmlns:p14="http://schemas.microsoft.com/office/powerpoint/2010/main" val="26800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母版">
    <p:spTree>
      <p:nvGrpSpPr>
        <p:cNvPr id="1" name=""/>
        <p:cNvGrpSpPr/>
        <p:nvPr/>
      </p:nvGrpSpPr>
      <p:grpSpPr>
        <a:xfrm>
          <a:off x="0" y="0"/>
          <a:ext cx="0" cy="0"/>
          <a:chOff x="0" y="0"/>
          <a:chExt cx="0" cy="0"/>
        </a:xfrm>
      </p:grpSpPr>
      <p:sp>
        <p:nvSpPr>
          <p:cNvPr id="13" name="文本占位符 12"/>
          <p:cNvSpPr>
            <a:spLocks noGrp="1"/>
          </p:cNvSpPr>
          <p:nvPr>
            <p:ph type="body" sz="quarter" idx="10" hasCustomPrompt="1"/>
          </p:nvPr>
        </p:nvSpPr>
        <p:spPr>
          <a:xfrm>
            <a:off x="849313" y="515544"/>
            <a:ext cx="5561012" cy="277000"/>
          </a:xfrm>
          <a:prstGeom prst="rect">
            <a:avLst/>
          </a:prstGeom>
        </p:spPr>
        <p:txBody>
          <a:bodyPr/>
          <a:lstStyle>
            <a:lvl1pPr marL="0" indent="0" algn="l" defTabSz="914400" rtl="0" eaLnBrk="1" latinLnBrk="0" hangingPunct="1">
              <a:buNone/>
              <a:defRPr lang="zh-CN" altLang="en-US" sz="1200" b="0" i="0" kern="1200" dirty="0">
                <a:solidFill>
                  <a:srgbClr val="8484A3"/>
                </a:solidFill>
                <a:latin typeface="Segoe UI Light" panose="020B0502040204020203" pitchFamily="2" charset="0"/>
                <a:ea typeface="+mn-ea"/>
                <a:cs typeface="Segoe UI Light" panose="020B0502040204020203" pitchFamily="2" charset="0"/>
              </a:defRPr>
            </a:lvl1pPr>
          </a:lstStyle>
          <a:p>
            <a:r>
              <a:rPr kumimoji="1" lang="zh-CN" altLang="en-US" dirty="0"/>
              <a:t>编辑母版文本样式</a:t>
            </a:r>
          </a:p>
        </p:txBody>
      </p:sp>
      <p:sp>
        <p:nvSpPr>
          <p:cNvPr id="14" name="文本占位符 12"/>
          <p:cNvSpPr>
            <a:spLocks noGrp="1"/>
          </p:cNvSpPr>
          <p:nvPr>
            <p:ph type="body" sz="quarter" idx="11" hasCustomPrompt="1"/>
          </p:nvPr>
        </p:nvSpPr>
        <p:spPr>
          <a:xfrm>
            <a:off x="849313" y="240026"/>
            <a:ext cx="4789487" cy="277000"/>
          </a:xfrm>
          <a:prstGeom prst="rect">
            <a:avLst/>
          </a:prstGeom>
        </p:spPr>
        <p:txBody>
          <a:bodyPr/>
          <a:lstStyle>
            <a:lvl1pPr marL="0" indent="0" algn="l" defTabSz="914400" rtl="0" eaLnBrk="1" latinLnBrk="0" hangingPunct="1">
              <a:buNone/>
              <a:defRPr lang="zh-CN" altLang="en-US" sz="1400" kern="1200" dirty="0">
                <a:solidFill>
                  <a:srgbClr val="FF6901"/>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sp>
        <p:nvSpPr>
          <p:cNvPr id="15" name="文本占位符 12"/>
          <p:cNvSpPr>
            <a:spLocks noGrp="1"/>
          </p:cNvSpPr>
          <p:nvPr>
            <p:ph type="body" sz="quarter" idx="12" hasCustomPrompt="1"/>
          </p:nvPr>
        </p:nvSpPr>
        <p:spPr>
          <a:xfrm>
            <a:off x="186849" y="206857"/>
            <a:ext cx="1263967" cy="918214"/>
          </a:xfrm>
          <a:prstGeom prst="rect">
            <a:avLst/>
          </a:prstGeom>
        </p:spPr>
        <p:txBody>
          <a:bodyPr/>
          <a:lstStyle>
            <a:lvl1pPr marL="0" indent="0" algn="l" defTabSz="914400" rtl="0" eaLnBrk="1" latinLnBrk="0" hangingPunct="1">
              <a:buNone/>
              <a:defRPr lang="zh-CN" altLang="en-US" sz="3800" kern="1200" dirty="0">
                <a:solidFill>
                  <a:srgbClr val="1A276A"/>
                </a:solidFill>
                <a:latin typeface="Segoe UI Light" panose="020B0502040204020203" pitchFamily="2" charset="0"/>
                <a:ea typeface="+mn-ea"/>
                <a:cs typeface="Segoe UI Light" panose="020B0502040204020203" pitchFamily="2" charset="0"/>
              </a:defRPr>
            </a:lvl1pPr>
          </a:lstStyle>
          <a:p>
            <a:r>
              <a:rPr kumimoji="1" lang="zh-CN" altLang="en-US" dirty="0"/>
              <a:t>编辑母版文本样式</a:t>
            </a:r>
          </a:p>
        </p:txBody>
      </p:sp>
      <p:sp>
        <p:nvSpPr>
          <p:cNvPr id="20" name="竖排文字占位符 19"/>
          <p:cNvSpPr>
            <a:spLocks noGrp="1"/>
          </p:cNvSpPr>
          <p:nvPr>
            <p:ph type="body" orient="vert" sz="quarter" idx="14" hasCustomPrompt="1"/>
          </p:nvPr>
        </p:nvSpPr>
        <p:spPr>
          <a:xfrm>
            <a:off x="11673840" y="2032000"/>
            <a:ext cx="298132" cy="4175760"/>
          </a:xfrm>
          <a:prstGeom prst="rect">
            <a:avLst/>
          </a:prstGeom>
        </p:spPr>
        <p:txBody>
          <a:bodyPr vert="eaVert"/>
          <a:lstStyle>
            <a:lvl1pPr marL="0" indent="0">
              <a:buNone/>
              <a:defRPr kumimoji="1" lang="zh-CN" altLang="en-US" sz="600" b="0" i="0" kern="1200" spc="600" dirty="0" smtClean="0">
                <a:solidFill>
                  <a:srgbClr val="A2A7DC"/>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sp>
        <p:nvSpPr>
          <p:cNvPr id="25" name="竖排文字占位符 19"/>
          <p:cNvSpPr>
            <a:spLocks noGrp="1"/>
          </p:cNvSpPr>
          <p:nvPr>
            <p:ph type="body" orient="vert" sz="quarter" idx="15" hasCustomPrompt="1"/>
          </p:nvPr>
        </p:nvSpPr>
        <p:spPr>
          <a:xfrm>
            <a:off x="200502" y="2220351"/>
            <a:ext cx="298132" cy="3806186"/>
          </a:xfrm>
          <a:prstGeom prst="rect">
            <a:avLst/>
          </a:prstGeom>
        </p:spPr>
        <p:txBody>
          <a:bodyPr vert="vert270"/>
          <a:lstStyle>
            <a:lvl1pPr marL="0" indent="0" algn="l">
              <a:buNone/>
              <a:defRPr kumimoji="1" lang="zh-CN" altLang="en-US" sz="600" b="0" i="0" kern="1200" spc="600" dirty="0" smtClean="0">
                <a:solidFill>
                  <a:srgbClr val="A2A7DC"/>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cxnSp>
        <p:nvCxnSpPr>
          <p:cNvPr id="26" name="直线连接符 25"/>
          <p:cNvCxnSpPr/>
          <p:nvPr userDrawn="1"/>
        </p:nvCxnSpPr>
        <p:spPr>
          <a:xfrm flipV="1">
            <a:off x="319283" y="6138297"/>
            <a:ext cx="0" cy="719703"/>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11700566" y="-2439"/>
            <a:ext cx="257376" cy="1911795"/>
            <a:chOff x="11700566" y="-2439"/>
            <a:chExt cx="257376" cy="1911795"/>
          </a:xfrm>
        </p:grpSpPr>
        <p:cxnSp>
          <p:nvCxnSpPr>
            <p:cNvPr id="24" name="直线连接符 23"/>
            <p:cNvCxnSpPr/>
            <p:nvPr userDrawn="1"/>
          </p:nvCxnSpPr>
          <p:spPr>
            <a:xfrm flipV="1">
              <a:off x="11805761" y="139647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sp>
          <p:nvSpPr>
            <p:cNvPr id="32" name="平行四边形 31"/>
            <p:cNvSpPr/>
            <p:nvPr userDrawn="1"/>
          </p:nvSpPr>
          <p:spPr>
            <a:xfrm rot="20043067">
              <a:off x="11700566" y="1481788"/>
              <a:ext cx="257376" cy="427568"/>
            </a:xfrm>
            <a:prstGeom prst="parallelogram">
              <a:avLst>
                <a:gd name="adj" fmla="val 81514"/>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dirty="0"/>
            </a:p>
          </p:txBody>
        </p:sp>
        <p:cxnSp>
          <p:nvCxnSpPr>
            <p:cNvPr id="38" name="直线连接符 37"/>
            <p:cNvCxnSpPr/>
            <p:nvPr userDrawn="1"/>
          </p:nvCxnSpPr>
          <p:spPr>
            <a:xfrm flipV="1">
              <a:off x="11805760" y="133818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1" name="直线连接符 40"/>
            <p:cNvCxnSpPr/>
            <p:nvPr userDrawn="1"/>
          </p:nvCxnSpPr>
          <p:spPr>
            <a:xfrm flipV="1">
              <a:off x="11805760" y="127989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2" name="直线连接符 41"/>
            <p:cNvCxnSpPr/>
            <p:nvPr userDrawn="1"/>
          </p:nvCxnSpPr>
          <p:spPr>
            <a:xfrm flipV="1">
              <a:off x="11805759" y="122160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3" name="直线连接符 42"/>
            <p:cNvCxnSpPr/>
            <p:nvPr userDrawn="1"/>
          </p:nvCxnSpPr>
          <p:spPr>
            <a:xfrm flipV="1">
              <a:off x="11808459" y="116332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p:nvPr userDrawn="1"/>
          </p:nvCxnSpPr>
          <p:spPr>
            <a:xfrm flipV="1">
              <a:off x="11808458" y="110503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5" name="直线连接符 44"/>
            <p:cNvCxnSpPr/>
            <p:nvPr userDrawn="1"/>
          </p:nvCxnSpPr>
          <p:spPr>
            <a:xfrm flipV="1">
              <a:off x="11808458" y="104674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6" name="直线连接符 45"/>
            <p:cNvCxnSpPr/>
            <p:nvPr userDrawn="1"/>
          </p:nvCxnSpPr>
          <p:spPr>
            <a:xfrm flipV="1">
              <a:off x="11808457" y="98845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7" name="直线连接符 46"/>
            <p:cNvCxnSpPr/>
            <p:nvPr userDrawn="1"/>
          </p:nvCxnSpPr>
          <p:spPr>
            <a:xfrm flipV="1">
              <a:off x="11805759" y="93016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p:nvPr userDrawn="1"/>
          </p:nvCxnSpPr>
          <p:spPr>
            <a:xfrm flipV="1">
              <a:off x="11805758" y="87188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49" name="直线连接符 48"/>
            <p:cNvCxnSpPr/>
            <p:nvPr userDrawn="1"/>
          </p:nvCxnSpPr>
          <p:spPr>
            <a:xfrm flipV="1">
              <a:off x="11805758" y="81359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50" name="直线连接符 49"/>
            <p:cNvCxnSpPr/>
            <p:nvPr userDrawn="1"/>
          </p:nvCxnSpPr>
          <p:spPr>
            <a:xfrm flipV="1">
              <a:off x="11805757" y="75530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p:nvPr userDrawn="1"/>
          </p:nvCxnSpPr>
          <p:spPr>
            <a:xfrm flipV="1">
              <a:off x="11808457" y="69701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52" name="直线连接符 51"/>
            <p:cNvCxnSpPr/>
            <p:nvPr userDrawn="1"/>
          </p:nvCxnSpPr>
          <p:spPr>
            <a:xfrm flipV="1">
              <a:off x="11808456" y="63872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userDrawn="1"/>
          </p:nvCxnSpPr>
          <p:spPr>
            <a:xfrm flipV="1">
              <a:off x="11808456" y="58044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54" name="直线连接符 53"/>
            <p:cNvCxnSpPr/>
            <p:nvPr userDrawn="1"/>
          </p:nvCxnSpPr>
          <p:spPr>
            <a:xfrm flipV="1">
              <a:off x="11808455" y="52215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p:nvPr userDrawn="1"/>
          </p:nvCxnSpPr>
          <p:spPr>
            <a:xfrm flipV="1">
              <a:off x="11805757" y="46386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87" name="直线连接符 86"/>
            <p:cNvCxnSpPr/>
            <p:nvPr userDrawn="1"/>
          </p:nvCxnSpPr>
          <p:spPr>
            <a:xfrm flipV="1">
              <a:off x="11805755" y="40557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88" name="直线连接符 87"/>
            <p:cNvCxnSpPr/>
            <p:nvPr userDrawn="1"/>
          </p:nvCxnSpPr>
          <p:spPr>
            <a:xfrm flipV="1">
              <a:off x="11805754" y="34728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89" name="直线连接符 88"/>
            <p:cNvCxnSpPr/>
            <p:nvPr userDrawn="1"/>
          </p:nvCxnSpPr>
          <p:spPr>
            <a:xfrm flipV="1">
              <a:off x="11805754" y="28900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90" name="直线连接符 89"/>
            <p:cNvCxnSpPr/>
            <p:nvPr userDrawn="1"/>
          </p:nvCxnSpPr>
          <p:spPr>
            <a:xfrm flipV="1">
              <a:off x="11805753" y="23071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p:nvPr userDrawn="1"/>
          </p:nvCxnSpPr>
          <p:spPr>
            <a:xfrm flipV="1">
              <a:off x="11808453" y="17242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p:nvPr userDrawn="1"/>
          </p:nvCxnSpPr>
          <p:spPr>
            <a:xfrm flipV="1">
              <a:off x="11808452" y="11413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p:nvPr userDrawn="1"/>
          </p:nvCxnSpPr>
          <p:spPr>
            <a:xfrm flipV="1">
              <a:off x="11808452" y="5584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p:nvPr userDrawn="1"/>
          </p:nvCxnSpPr>
          <p:spPr>
            <a:xfrm flipV="1">
              <a:off x="11808451" y="-243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
        <p:nvSpPr>
          <p:cNvPr id="5" name="文本占位符 12"/>
          <p:cNvSpPr>
            <a:spLocks noGrp="1"/>
          </p:cNvSpPr>
          <p:nvPr>
            <p:ph type="body" sz="quarter" idx="10" hasCustomPrompt="1"/>
          </p:nvPr>
        </p:nvSpPr>
        <p:spPr>
          <a:xfrm>
            <a:off x="849313" y="515544"/>
            <a:ext cx="5561012" cy="277000"/>
          </a:xfrm>
          <a:prstGeom prst="rect">
            <a:avLst/>
          </a:prstGeom>
        </p:spPr>
        <p:txBody>
          <a:bodyPr/>
          <a:lstStyle>
            <a:lvl1pPr marL="0" indent="0" algn="l" defTabSz="914400" rtl="0" eaLnBrk="1" latinLnBrk="0" hangingPunct="1">
              <a:buNone/>
              <a:defRPr lang="zh-CN" altLang="en-US" sz="1200" b="0" i="0" kern="1200" dirty="0">
                <a:solidFill>
                  <a:srgbClr val="A2A7DC"/>
                </a:solidFill>
                <a:latin typeface="Segoe UI Light" panose="020B0502040204020203" pitchFamily="2" charset="0"/>
                <a:ea typeface="+mn-ea"/>
                <a:cs typeface="Segoe UI Light" panose="020B0502040204020203" pitchFamily="2" charset="0"/>
              </a:defRPr>
            </a:lvl1pPr>
          </a:lstStyle>
          <a:p>
            <a:r>
              <a:rPr kumimoji="1" lang="zh-CN" altLang="en-US" dirty="0"/>
              <a:t>编辑母版文本样式</a:t>
            </a:r>
          </a:p>
        </p:txBody>
      </p:sp>
      <p:sp>
        <p:nvSpPr>
          <p:cNvPr id="6" name="文本占位符 12"/>
          <p:cNvSpPr>
            <a:spLocks noGrp="1"/>
          </p:cNvSpPr>
          <p:nvPr>
            <p:ph type="body" sz="quarter" idx="11" hasCustomPrompt="1"/>
          </p:nvPr>
        </p:nvSpPr>
        <p:spPr>
          <a:xfrm>
            <a:off x="849313" y="240026"/>
            <a:ext cx="4789487" cy="277000"/>
          </a:xfrm>
          <a:prstGeom prst="rect">
            <a:avLst/>
          </a:prstGeom>
        </p:spPr>
        <p:txBody>
          <a:bodyPr/>
          <a:lstStyle>
            <a:lvl1pPr marL="0" indent="0" algn="l" defTabSz="914400" rtl="0" eaLnBrk="1" latinLnBrk="0" hangingPunct="1">
              <a:buNone/>
              <a:defRPr lang="zh-CN" altLang="en-US" sz="1400" kern="1200" dirty="0">
                <a:solidFill>
                  <a:srgbClr val="FF6901"/>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sp>
        <p:nvSpPr>
          <p:cNvPr id="7" name="文本占位符 12"/>
          <p:cNvSpPr>
            <a:spLocks noGrp="1"/>
          </p:cNvSpPr>
          <p:nvPr>
            <p:ph type="body" sz="quarter" idx="12" hasCustomPrompt="1"/>
          </p:nvPr>
        </p:nvSpPr>
        <p:spPr>
          <a:xfrm>
            <a:off x="186849" y="226107"/>
            <a:ext cx="1263967" cy="918214"/>
          </a:xfrm>
          <a:prstGeom prst="rect">
            <a:avLst/>
          </a:prstGeom>
        </p:spPr>
        <p:txBody>
          <a:bodyPr/>
          <a:lstStyle>
            <a:lvl1pPr marL="0" indent="0" algn="l" defTabSz="914400" rtl="0" eaLnBrk="1" latinLnBrk="0" hangingPunct="1">
              <a:buNone/>
              <a:defRPr lang="zh-CN" altLang="en-US" sz="3800" kern="1200" dirty="0">
                <a:solidFill>
                  <a:schemeClr val="bg1"/>
                </a:solidFill>
                <a:latin typeface="Segoe UI Light" panose="020B0502040204020203" pitchFamily="2" charset="0"/>
                <a:ea typeface="+mn-ea"/>
                <a:cs typeface="Segoe UI Light" panose="020B0502040204020203" pitchFamily="2" charset="0"/>
              </a:defRPr>
            </a:lvl1pPr>
          </a:lstStyle>
          <a:p>
            <a:r>
              <a:rPr kumimoji="1" lang="zh-CN" altLang="en-US" dirty="0"/>
              <a:t>编辑母版文本样式</a:t>
            </a:r>
          </a:p>
        </p:txBody>
      </p:sp>
      <p:cxnSp>
        <p:nvCxnSpPr>
          <p:cNvPr id="12" name="直线连接符 11"/>
          <p:cNvCxnSpPr/>
          <p:nvPr userDrawn="1"/>
        </p:nvCxnSpPr>
        <p:spPr>
          <a:xfrm flipV="1">
            <a:off x="328908" y="6191950"/>
            <a:ext cx="0" cy="666050"/>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sp>
        <p:nvSpPr>
          <p:cNvPr id="14" name="竖排文字占位符 19"/>
          <p:cNvSpPr>
            <a:spLocks noGrp="1"/>
          </p:cNvSpPr>
          <p:nvPr>
            <p:ph type="body" orient="vert" sz="quarter" idx="14" hasCustomPrompt="1"/>
          </p:nvPr>
        </p:nvSpPr>
        <p:spPr>
          <a:xfrm>
            <a:off x="11673840" y="2032000"/>
            <a:ext cx="298132" cy="4984817"/>
          </a:xfrm>
          <a:prstGeom prst="rect">
            <a:avLst/>
          </a:prstGeom>
        </p:spPr>
        <p:txBody>
          <a:bodyPr vert="eaVert"/>
          <a:lstStyle>
            <a:lvl1pPr marL="0" indent="0">
              <a:buNone/>
              <a:defRPr kumimoji="1" lang="zh-CN" altLang="en-US" sz="600" b="0" i="0" kern="1200" spc="600" dirty="0" smtClean="0">
                <a:solidFill>
                  <a:srgbClr val="A2A7DC"/>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sp>
        <p:nvSpPr>
          <p:cNvPr id="15" name="竖排文字占位符 19"/>
          <p:cNvSpPr>
            <a:spLocks noGrp="1"/>
          </p:cNvSpPr>
          <p:nvPr>
            <p:ph type="body" orient="vert" sz="quarter" idx="15" hasCustomPrompt="1"/>
          </p:nvPr>
        </p:nvSpPr>
        <p:spPr>
          <a:xfrm>
            <a:off x="200502" y="2213044"/>
            <a:ext cx="298132" cy="3867146"/>
          </a:xfrm>
          <a:prstGeom prst="rect">
            <a:avLst/>
          </a:prstGeom>
        </p:spPr>
        <p:txBody>
          <a:bodyPr vert="vert270"/>
          <a:lstStyle>
            <a:lvl1pPr marL="0" indent="0" algn="l">
              <a:buNone/>
              <a:defRPr kumimoji="1" lang="zh-CN" altLang="en-US" sz="600" b="0" i="0" kern="1200" spc="600" dirty="0" smtClean="0">
                <a:solidFill>
                  <a:srgbClr val="A2A7DC"/>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grpSp>
        <p:nvGrpSpPr>
          <p:cNvPr id="3" name="组合 2"/>
          <p:cNvGrpSpPr/>
          <p:nvPr userDrawn="1"/>
        </p:nvGrpSpPr>
        <p:grpSpPr>
          <a:xfrm>
            <a:off x="11700566" y="-2439"/>
            <a:ext cx="257376" cy="1911795"/>
            <a:chOff x="11700566" y="-2439"/>
            <a:chExt cx="257376" cy="1911795"/>
          </a:xfrm>
        </p:grpSpPr>
        <p:cxnSp>
          <p:nvCxnSpPr>
            <p:cNvPr id="13" name="直线连接符 12"/>
            <p:cNvCxnSpPr/>
            <p:nvPr userDrawn="1"/>
          </p:nvCxnSpPr>
          <p:spPr>
            <a:xfrm flipV="1">
              <a:off x="11805761" y="13964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11805760" y="133818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11805760" y="127989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805759" y="122160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11808459" y="116332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1" name="直线连接符 20"/>
            <p:cNvCxnSpPr/>
            <p:nvPr userDrawn="1"/>
          </p:nvCxnSpPr>
          <p:spPr>
            <a:xfrm flipV="1">
              <a:off x="11808458" y="110503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userDrawn="1"/>
          </p:nvCxnSpPr>
          <p:spPr>
            <a:xfrm flipV="1">
              <a:off x="11808458" y="104674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3" name="直线连接符 22"/>
            <p:cNvCxnSpPr/>
            <p:nvPr userDrawn="1"/>
          </p:nvCxnSpPr>
          <p:spPr>
            <a:xfrm flipV="1">
              <a:off x="11808457" y="98845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4" name="直线连接符 23"/>
            <p:cNvCxnSpPr/>
            <p:nvPr userDrawn="1"/>
          </p:nvCxnSpPr>
          <p:spPr>
            <a:xfrm flipV="1">
              <a:off x="11805759" y="93016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5" name="直线连接符 24"/>
            <p:cNvCxnSpPr/>
            <p:nvPr userDrawn="1"/>
          </p:nvCxnSpPr>
          <p:spPr>
            <a:xfrm flipV="1">
              <a:off x="11805758" y="87188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userDrawn="1"/>
          </p:nvCxnSpPr>
          <p:spPr>
            <a:xfrm flipV="1">
              <a:off x="11805758" y="81359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p:nvPr userDrawn="1"/>
          </p:nvCxnSpPr>
          <p:spPr>
            <a:xfrm flipV="1">
              <a:off x="11805757" y="75530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8" name="直线连接符 27"/>
            <p:cNvCxnSpPr/>
            <p:nvPr userDrawn="1"/>
          </p:nvCxnSpPr>
          <p:spPr>
            <a:xfrm flipV="1">
              <a:off x="11808457" y="69701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userDrawn="1"/>
          </p:nvCxnSpPr>
          <p:spPr>
            <a:xfrm flipV="1">
              <a:off x="11808456" y="63872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userDrawn="1"/>
          </p:nvCxnSpPr>
          <p:spPr>
            <a:xfrm flipV="1">
              <a:off x="11808456" y="58044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1" name="直线连接符 30"/>
            <p:cNvCxnSpPr/>
            <p:nvPr userDrawn="1"/>
          </p:nvCxnSpPr>
          <p:spPr>
            <a:xfrm flipV="1">
              <a:off x="11808455" y="52215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2" name="直线连接符 31"/>
            <p:cNvCxnSpPr/>
            <p:nvPr userDrawn="1"/>
          </p:nvCxnSpPr>
          <p:spPr>
            <a:xfrm flipV="1">
              <a:off x="11805757" y="46386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3" name="直线连接符 32"/>
            <p:cNvCxnSpPr/>
            <p:nvPr userDrawn="1"/>
          </p:nvCxnSpPr>
          <p:spPr>
            <a:xfrm flipV="1">
              <a:off x="11805755" y="4055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userDrawn="1"/>
          </p:nvCxnSpPr>
          <p:spPr>
            <a:xfrm flipV="1">
              <a:off x="11805754" y="34728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5" name="直线连接符 34"/>
            <p:cNvCxnSpPr/>
            <p:nvPr userDrawn="1"/>
          </p:nvCxnSpPr>
          <p:spPr>
            <a:xfrm flipV="1">
              <a:off x="11805754" y="28900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6" name="直线连接符 35"/>
            <p:cNvCxnSpPr/>
            <p:nvPr userDrawn="1"/>
          </p:nvCxnSpPr>
          <p:spPr>
            <a:xfrm flipV="1">
              <a:off x="11805753" y="23071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7" name="直线连接符 36"/>
            <p:cNvCxnSpPr/>
            <p:nvPr userDrawn="1"/>
          </p:nvCxnSpPr>
          <p:spPr>
            <a:xfrm flipV="1">
              <a:off x="11808453" y="17242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8" name="直线连接符 37"/>
            <p:cNvCxnSpPr/>
            <p:nvPr userDrawn="1"/>
          </p:nvCxnSpPr>
          <p:spPr>
            <a:xfrm flipV="1">
              <a:off x="11808452" y="11413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9" name="直线连接符 38"/>
            <p:cNvCxnSpPr/>
            <p:nvPr userDrawn="1"/>
          </p:nvCxnSpPr>
          <p:spPr>
            <a:xfrm flipV="1">
              <a:off x="11808452" y="5584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0" name="直线连接符 39"/>
            <p:cNvCxnSpPr/>
            <p:nvPr userDrawn="1"/>
          </p:nvCxnSpPr>
          <p:spPr>
            <a:xfrm flipV="1">
              <a:off x="11808451" y="-243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2" name="直线连接符 41"/>
            <p:cNvCxnSpPr/>
            <p:nvPr userDrawn="1"/>
          </p:nvCxnSpPr>
          <p:spPr>
            <a:xfrm flipV="1">
              <a:off x="11805761" y="13964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sp>
          <p:nvSpPr>
            <p:cNvPr id="43" name="平行四边形 42"/>
            <p:cNvSpPr/>
            <p:nvPr userDrawn="1"/>
          </p:nvSpPr>
          <p:spPr>
            <a:xfrm rot="20043067">
              <a:off x="11700566" y="1481788"/>
              <a:ext cx="257376" cy="427568"/>
            </a:xfrm>
            <a:prstGeom prst="parallelogram">
              <a:avLst>
                <a:gd name="adj" fmla="val 81514"/>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dirty="0"/>
            </a:p>
          </p:txBody>
        </p:sp>
        <p:cxnSp>
          <p:nvCxnSpPr>
            <p:cNvPr id="44" name="直线连接符 43"/>
            <p:cNvCxnSpPr/>
            <p:nvPr userDrawn="1"/>
          </p:nvCxnSpPr>
          <p:spPr>
            <a:xfrm flipV="1">
              <a:off x="11805760" y="133818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5" name="直线连接符 44"/>
            <p:cNvCxnSpPr/>
            <p:nvPr userDrawn="1"/>
          </p:nvCxnSpPr>
          <p:spPr>
            <a:xfrm flipV="1">
              <a:off x="11805760" y="127989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6" name="直线连接符 45"/>
            <p:cNvCxnSpPr/>
            <p:nvPr userDrawn="1"/>
          </p:nvCxnSpPr>
          <p:spPr>
            <a:xfrm flipV="1">
              <a:off x="11805759" y="122160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7" name="直线连接符 46"/>
            <p:cNvCxnSpPr/>
            <p:nvPr userDrawn="1"/>
          </p:nvCxnSpPr>
          <p:spPr>
            <a:xfrm flipV="1">
              <a:off x="11808459" y="116332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p:nvPr userDrawn="1"/>
          </p:nvCxnSpPr>
          <p:spPr>
            <a:xfrm flipV="1">
              <a:off x="11808458" y="110503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9" name="直线连接符 48"/>
            <p:cNvCxnSpPr/>
            <p:nvPr userDrawn="1"/>
          </p:nvCxnSpPr>
          <p:spPr>
            <a:xfrm flipV="1">
              <a:off x="11808458" y="104674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0" name="直线连接符 49"/>
            <p:cNvCxnSpPr/>
            <p:nvPr userDrawn="1"/>
          </p:nvCxnSpPr>
          <p:spPr>
            <a:xfrm flipV="1">
              <a:off x="11808457" y="98845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p:nvPr userDrawn="1"/>
          </p:nvCxnSpPr>
          <p:spPr>
            <a:xfrm flipV="1">
              <a:off x="11805759" y="93016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2" name="直线连接符 51"/>
            <p:cNvCxnSpPr/>
            <p:nvPr userDrawn="1"/>
          </p:nvCxnSpPr>
          <p:spPr>
            <a:xfrm flipV="1">
              <a:off x="11805758" y="87188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userDrawn="1"/>
          </p:nvCxnSpPr>
          <p:spPr>
            <a:xfrm flipV="1">
              <a:off x="11805758" y="81359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4" name="直线连接符 53"/>
            <p:cNvCxnSpPr/>
            <p:nvPr userDrawn="1"/>
          </p:nvCxnSpPr>
          <p:spPr>
            <a:xfrm flipV="1">
              <a:off x="11805757" y="75530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p:nvPr userDrawn="1"/>
          </p:nvCxnSpPr>
          <p:spPr>
            <a:xfrm flipV="1">
              <a:off x="11808457" y="69701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userDrawn="1"/>
          </p:nvCxnSpPr>
          <p:spPr>
            <a:xfrm flipV="1">
              <a:off x="11808456" y="63872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7" name="直线连接符 56"/>
            <p:cNvCxnSpPr/>
            <p:nvPr userDrawn="1"/>
          </p:nvCxnSpPr>
          <p:spPr>
            <a:xfrm flipV="1">
              <a:off x="11808456" y="58044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p:nvPr userDrawn="1"/>
          </p:nvCxnSpPr>
          <p:spPr>
            <a:xfrm flipV="1">
              <a:off x="11808455" y="52215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userDrawn="1"/>
          </p:nvCxnSpPr>
          <p:spPr>
            <a:xfrm flipV="1">
              <a:off x="11805757" y="46386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0" name="直线连接符 59"/>
            <p:cNvCxnSpPr/>
            <p:nvPr userDrawn="1"/>
          </p:nvCxnSpPr>
          <p:spPr>
            <a:xfrm flipV="1">
              <a:off x="11805755" y="4055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p:nvPr userDrawn="1"/>
          </p:nvCxnSpPr>
          <p:spPr>
            <a:xfrm flipV="1">
              <a:off x="11805754" y="34728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2" name="直线连接符 61"/>
            <p:cNvCxnSpPr/>
            <p:nvPr userDrawn="1"/>
          </p:nvCxnSpPr>
          <p:spPr>
            <a:xfrm flipV="1">
              <a:off x="11805754" y="28900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3" name="直线连接符 62"/>
            <p:cNvCxnSpPr/>
            <p:nvPr userDrawn="1"/>
          </p:nvCxnSpPr>
          <p:spPr>
            <a:xfrm flipV="1">
              <a:off x="11805753" y="23071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p:nvPr userDrawn="1"/>
          </p:nvCxnSpPr>
          <p:spPr>
            <a:xfrm flipV="1">
              <a:off x="11808453" y="17242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5" name="直线连接符 64"/>
            <p:cNvCxnSpPr/>
            <p:nvPr userDrawn="1"/>
          </p:nvCxnSpPr>
          <p:spPr>
            <a:xfrm flipV="1">
              <a:off x="11808452" y="11413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6" name="直线连接符 65"/>
            <p:cNvCxnSpPr/>
            <p:nvPr userDrawn="1"/>
          </p:nvCxnSpPr>
          <p:spPr>
            <a:xfrm flipV="1">
              <a:off x="11808452" y="5584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7" name="直线连接符 66"/>
            <p:cNvCxnSpPr/>
            <p:nvPr userDrawn="1"/>
          </p:nvCxnSpPr>
          <p:spPr>
            <a:xfrm flipV="1">
              <a:off x="11808451" y="-243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渐变背景">
    <p:bg>
      <p:bgPr>
        <a:gradFill>
          <a:gsLst>
            <a:gs pos="75000">
              <a:srgbClr val="DBDBDB"/>
            </a:gs>
            <a:gs pos="0">
              <a:schemeClr val="bg1"/>
            </a:gs>
          </a:gsLst>
          <a:lin ang="5400000" scaled="0"/>
        </a:gradFill>
        <a:effectLst/>
      </p:bgPr>
    </p:bg>
    <p:spTree>
      <p:nvGrpSpPr>
        <p:cNvPr id="1" name=""/>
        <p:cNvGrpSpPr/>
        <p:nvPr/>
      </p:nvGrpSpPr>
      <p:grpSpPr>
        <a:xfrm>
          <a:off x="0" y="0"/>
          <a:ext cx="0" cy="0"/>
          <a:chOff x="0" y="0"/>
          <a:chExt cx="0" cy="0"/>
        </a:xfrm>
      </p:grpSpPr>
      <p:sp>
        <p:nvSpPr>
          <p:cNvPr id="2" name="文本占位符 12"/>
          <p:cNvSpPr>
            <a:spLocks noGrp="1"/>
          </p:cNvSpPr>
          <p:nvPr>
            <p:ph type="body" sz="quarter" idx="10" hasCustomPrompt="1"/>
          </p:nvPr>
        </p:nvSpPr>
        <p:spPr>
          <a:xfrm>
            <a:off x="849313" y="515544"/>
            <a:ext cx="5561012" cy="277000"/>
          </a:xfrm>
          <a:prstGeom prst="rect">
            <a:avLst/>
          </a:prstGeom>
        </p:spPr>
        <p:txBody>
          <a:bodyPr/>
          <a:lstStyle>
            <a:lvl1pPr marL="0" indent="0" algn="l" defTabSz="914400" rtl="0" eaLnBrk="1" latinLnBrk="0" hangingPunct="1">
              <a:buNone/>
              <a:defRPr lang="zh-CN" altLang="en-US" sz="1200" b="0" i="0" kern="1200" dirty="0">
                <a:solidFill>
                  <a:srgbClr val="8484A3"/>
                </a:solidFill>
                <a:latin typeface="Segoe UI Light" panose="020B0502040204020203" pitchFamily="2" charset="0"/>
                <a:ea typeface="+mn-ea"/>
                <a:cs typeface="Segoe UI Light" panose="020B0502040204020203" pitchFamily="2" charset="0"/>
              </a:defRPr>
            </a:lvl1pPr>
          </a:lstStyle>
          <a:p>
            <a:r>
              <a:rPr kumimoji="1" lang="zh-CN" altLang="en-US" dirty="0"/>
              <a:t>编辑母版文本样式</a:t>
            </a:r>
          </a:p>
        </p:txBody>
      </p:sp>
      <p:sp>
        <p:nvSpPr>
          <p:cNvPr id="3" name="文本占位符 12"/>
          <p:cNvSpPr>
            <a:spLocks noGrp="1"/>
          </p:cNvSpPr>
          <p:nvPr>
            <p:ph type="body" sz="quarter" idx="11" hasCustomPrompt="1"/>
          </p:nvPr>
        </p:nvSpPr>
        <p:spPr>
          <a:xfrm>
            <a:off x="849313" y="240026"/>
            <a:ext cx="4789487" cy="277000"/>
          </a:xfrm>
          <a:prstGeom prst="rect">
            <a:avLst/>
          </a:prstGeom>
        </p:spPr>
        <p:txBody>
          <a:bodyPr/>
          <a:lstStyle>
            <a:lvl1pPr marL="0" indent="0" algn="l" defTabSz="914400" rtl="0" eaLnBrk="1" latinLnBrk="0" hangingPunct="1">
              <a:buNone/>
              <a:defRPr lang="zh-CN" altLang="en-US" sz="1400" kern="1200" dirty="0">
                <a:solidFill>
                  <a:srgbClr val="FF6901"/>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sp>
        <p:nvSpPr>
          <p:cNvPr id="4" name="文本占位符 12"/>
          <p:cNvSpPr>
            <a:spLocks noGrp="1"/>
          </p:cNvSpPr>
          <p:nvPr>
            <p:ph type="body" sz="quarter" idx="12" hasCustomPrompt="1"/>
          </p:nvPr>
        </p:nvSpPr>
        <p:spPr>
          <a:xfrm>
            <a:off x="186849" y="206857"/>
            <a:ext cx="1263967" cy="918214"/>
          </a:xfrm>
          <a:prstGeom prst="rect">
            <a:avLst/>
          </a:prstGeom>
        </p:spPr>
        <p:txBody>
          <a:bodyPr/>
          <a:lstStyle>
            <a:lvl1pPr marL="0" indent="0" algn="l" defTabSz="914400" rtl="0" eaLnBrk="1" latinLnBrk="0" hangingPunct="1">
              <a:buNone/>
              <a:defRPr lang="zh-CN" altLang="en-US" sz="3800" kern="1200" dirty="0">
                <a:solidFill>
                  <a:srgbClr val="1A276A"/>
                </a:solidFill>
                <a:latin typeface="Segoe UI Light" panose="020B0502040204020203" pitchFamily="2" charset="0"/>
                <a:ea typeface="+mn-ea"/>
                <a:cs typeface="Segoe UI Light" panose="020B0502040204020203" pitchFamily="2" charset="0"/>
              </a:defRPr>
            </a:lvl1pPr>
          </a:lstStyle>
          <a:p>
            <a:r>
              <a:rPr kumimoji="1" lang="zh-CN" altLang="en-US" dirty="0"/>
              <a:t>编辑母版文本样式</a:t>
            </a:r>
          </a:p>
        </p:txBody>
      </p:sp>
      <p:sp>
        <p:nvSpPr>
          <p:cNvPr id="5" name="竖排文字占位符 19"/>
          <p:cNvSpPr>
            <a:spLocks noGrp="1"/>
          </p:cNvSpPr>
          <p:nvPr>
            <p:ph type="body" orient="vert" sz="quarter" idx="14" hasCustomPrompt="1"/>
          </p:nvPr>
        </p:nvSpPr>
        <p:spPr>
          <a:xfrm>
            <a:off x="11673840" y="2032000"/>
            <a:ext cx="298132" cy="4175760"/>
          </a:xfrm>
          <a:prstGeom prst="rect">
            <a:avLst/>
          </a:prstGeom>
        </p:spPr>
        <p:txBody>
          <a:bodyPr vert="eaVert"/>
          <a:lstStyle>
            <a:lvl1pPr marL="0" indent="0">
              <a:buNone/>
              <a:defRPr kumimoji="1" lang="zh-CN" altLang="en-US" sz="600" b="0" i="0" kern="1200" spc="600" dirty="0" smtClean="0">
                <a:solidFill>
                  <a:srgbClr val="A2A7DC"/>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sp>
        <p:nvSpPr>
          <p:cNvPr id="6" name="竖排文字占位符 19"/>
          <p:cNvSpPr>
            <a:spLocks noGrp="1"/>
          </p:cNvSpPr>
          <p:nvPr>
            <p:ph type="body" orient="vert" sz="quarter" idx="15" hasCustomPrompt="1"/>
          </p:nvPr>
        </p:nvSpPr>
        <p:spPr>
          <a:xfrm>
            <a:off x="200502" y="2220351"/>
            <a:ext cx="298132" cy="3806186"/>
          </a:xfrm>
          <a:prstGeom prst="rect">
            <a:avLst/>
          </a:prstGeom>
        </p:spPr>
        <p:txBody>
          <a:bodyPr vert="vert270"/>
          <a:lstStyle>
            <a:lvl1pPr marL="0" indent="0" algn="l">
              <a:buNone/>
              <a:defRPr kumimoji="1" lang="zh-CN" altLang="en-US" sz="600" b="0" i="0" kern="1200" spc="600" dirty="0" smtClean="0">
                <a:solidFill>
                  <a:srgbClr val="A2A7DC"/>
                </a:solidFill>
                <a:latin typeface="Segoe UI" panose="020B0502040204020203" pitchFamily="34" charset="0"/>
                <a:ea typeface="+mn-ea"/>
                <a:cs typeface="Segoe UI" panose="020B0502040204020203" pitchFamily="34" charset="0"/>
              </a:defRPr>
            </a:lvl1pPr>
          </a:lstStyle>
          <a:p>
            <a:r>
              <a:rPr kumimoji="1" lang="zh-CN" altLang="en-US" dirty="0"/>
              <a:t>编辑母版文本样式</a:t>
            </a:r>
          </a:p>
        </p:txBody>
      </p:sp>
      <p:cxnSp>
        <p:nvCxnSpPr>
          <p:cNvPr id="7" name="直线连接符 6"/>
          <p:cNvCxnSpPr/>
          <p:nvPr userDrawn="1"/>
        </p:nvCxnSpPr>
        <p:spPr>
          <a:xfrm flipV="1">
            <a:off x="319283" y="6138297"/>
            <a:ext cx="0" cy="719703"/>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1700566" y="-2439"/>
            <a:ext cx="257376" cy="1911795"/>
            <a:chOff x="11700566" y="-2439"/>
            <a:chExt cx="257376" cy="1911795"/>
          </a:xfrm>
        </p:grpSpPr>
        <p:cxnSp>
          <p:nvCxnSpPr>
            <p:cNvPr id="9" name="直线连接符 8"/>
            <p:cNvCxnSpPr/>
            <p:nvPr userDrawn="1"/>
          </p:nvCxnSpPr>
          <p:spPr>
            <a:xfrm flipV="1">
              <a:off x="11805761" y="139647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userDrawn="1"/>
          </p:nvSpPr>
          <p:spPr>
            <a:xfrm rot="20043067">
              <a:off x="11700566" y="1481788"/>
              <a:ext cx="257376" cy="427568"/>
            </a:xfrm>
            <a:prstGeom prst="parallelogram">
              <a:avLst>
                <a:gd name="adj" fmla="val 81514"/>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dirty="0"/>
            </a:p>
          </p:txBody>
        </p:sp>
        <p:cxnSp>
          <p:nvCxnSpPr>
            <p:cNvPr id="11" name="直线连接符 10"/>
            <p:cNvCxnSpPr/>
            <p:nvPr userDrawn="1"/>
          </p:nvCxnSpPr>
          <p:spPr>
            <a:xfrm flipV="1">
              <a:off x="11805760" y="133818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userDrawn="1"/>
          </p:nvCxnSpPr>
          <p:spPr>
            <a:xfrm flipV="1">
              <a:off x="11805760" y="127989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userDrawn="1"/>
          </p:nvCxnSpPr>
          <p:spPr>
            <a:xfrm flipV="1">
              <a:off x="11805759" y="122160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userDrawn="1"/>
          </p:nvCxnSpPr>
          <p:spPr>
            <a:xfrm flipV="1">
              <a:off x="11808459" y="116332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userDrawn="1"/>
          </p:nvCxnSpPr>
          <p:spPr>
            <a:xfrm flipV="1">
              <a:off x="11808458" y="110503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11808458" y="104674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11808457" y="98845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11805759" y="93016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805758" y="87188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11805758" y="81359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1" name="直线连接符 20"/>
            <p:cNvCxnSpPr/>
            <p:nvPr userDrawn="1"/>
          </p:nvCxnSpPr>
          <p:spPr>
            <a:xfrm flipV="1">
              <a:off x="11805757" y="75530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userDrawn="1"/>
          </p:nvCxnSpPr>
          <p:spPr>
            <a:xfrm flipV="1">
              <a:off x="11808457" y="69701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3" name="直线连接符 22"/>
            <p:cNvCxnSpPr/>
            <p:nvPr userDrawn="1"/>
          </p:nvCxnSpPr>
          <p:spPr>
            <a:xfrm flipV="1">
              <a:off x="11808456" y="63872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4" name="直线连接符 23"/>
            <p:cNvCxnSpPr/>
            <p:nvPr userDrawn="1"/>
          </p:nvCxnSpPr>
          <p:spPr>
            <a:xfrm flipV="1">
              <a:off x="11808456" y="58044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5" name="直线连接符 24"/>
            <p:cNvCxnSpPr/>
            <p:nvPr userDrawn="1"/>
          </p:nvCxnSpPr>
          <p:spPr>
            <a:xfrm flipV="1">
              <a:off x="11808455" y="52215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userDrawn="1"/>
          </p:nvCxnSpPr>
          <p:spPr>
            <a:xfrm flipV="1">
              <a:off x="11805757" y="46386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p:nvPr userDrawn="1"/>
          </p:nvCxnSpPr>
          <p:spPr>
            <a:xfrm flipV="1">
              <a:off x="11805755" y="40557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8" name="直线连接符 27"/>
            <p:cNvCxnSpPr/>
            <p:nvPr userDrawn="1"/>
          </p:nvCxnSpPr>
          <p:spPr>
            <a:xfrm flipV="1">
              <a:off x="11805754" y="34728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userDrawn="1"/>
          </p:nvCxnSpPr>
          <p:spPr>
            <a:xfrm flipV="1">
              <a:off x="11805754" y="289001"/>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userDrawn="1"/>
          </p:nvCxnSpPr>
          <p:spPr>
            <a:xfrm flipV="1">
              <a:off x="11805753" y="230713"/>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31" name="直线连接符 30"/>
            <p:cNvCxnSpPr/>
            <p:nvPr userDrawn="1"/>
          </p:nvCxnSpPr>
          <p:spPr>
            <a:xfrm flipV="1">
              <a:off x="11808453" y="172425"/>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32" name="直线连接符 31"/>
            <p:cNvCxnSpPr/>
            <p:nvPr userDrawn="1"/>
          </p:nvCxnSpPr>
          <p:spPr>
            <a:xfrm flipV="1">
              <a:off x="11808452" y="114137"/>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33" name="直线连接符 32"/>
            <p:cNvCxnSpPr/>
            <p:nvPr userDrawn="1"/>
          </p:nvCxnSpPr>
          <p:spPr>
            <a:xfrm flipV="1">
              <a:off x="11808452" y="5584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userDrawn="1"/>
          </p:nvCxnSpPr>
          <p:spPr>
            <a:xfrm flipV="1">
              <a:off x="11808451" y="-2439"/>
              <a:ext cx="42227" cy="22229"/>
            </a:xfrm>
            <a:prstGeom prst="line">
              <a:avLst/>
            </a:prstGeom>
            <a:ln w="6350">
              <a:solidFill>
                <a:srgbClr val="A2A7DC">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6"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rtl="0" eaLnBrk="0" fontAlgn="base" hangingPunct="0">
        <a:lnSpc>
          <a:spcPct val="90000"/>
        </a:lnSpc>
        <a:spcBef>
          <a:spcPct val="0"/>
        </a:spcBef>
        <a:spcAft>
          <a:spcPct val="0"/>
        </a:spcAft>
        <a:defRPr sz="4000">
          <a:solidFill>
            <a:schemeClr val="bg1">
              <a:lumMod val="95000"/>
            </a:schemeClr>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704020202020204" pitchFamily="34" charset="0"/>
        <a:buChar char="•"/>
        <a:defRPr sz="3200">
          <a:solidFill>
            <a:schemeClr val="bg1">
              <a:lumMod val="95000"/>
            </a:schemeClr>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704020202020204" pitchFamily="34" charset="0"/>
        <a:buChar char="•"/>
        <a:defRPr sz="2800">
          <a:solidFill>
            <a:schemeClr val="bg1">
              <a:lumMod val="95000"/>
            </a:schemeClr>
          </a:solidFill>
          <a:latin typeface="+mn-lt"/>
          <a:ea typeface="+mn-ea"/>
        </a:defRPr>
      </a:lvl2pPr>
      <a:lvl3pPr marL="1143000" indent="-228600" algn="l" rtl="0" eaLnBrk="0" fontAlgn="base" hangingPunct="0">
        <a:lnSpc>
          <a:spcPct val="125000"/>
        </a:lnSpc>
        <a:spcBef>
          <a:spcPts val="500"/>
        </a:spcBef>
        <a:spcAft>
          <a:spcPct val="0"/>
        </a:spcAft>
        <a:buFont typeface="Arial" panose="020B0704020202020204" pitchFamily="34" charset="0"/>
        <a:buChar char="•"/>
        <a:defRPr sz="1600">
          <a:solidFill>
            <a:schemeClr val="bg1">
              <a:lumMod val="95000"/>
            </a:schemeClr>
          </a:solidFill>
          <a:latin typeface="+mn-lt"/>
          <a:ea typeface="+mn-ea"/>
        </a:defRPr>
      </a:lvl3pPr>
      <a:lvl4pPr marL="1600200" indent="-228600" algn="l" rtl="0" eaLnBrk="0" fontAlgn="base" hangingPunct="0">
        <a:lnSpc>
          <a:spcPct val="125000"/>
        </a:lnSpc>
        <a:spcBef>
          <a:spcPts val="500"/>
        </a:spcBef>
        <a:spcAft>
          <a:spcPct val="0"/>
        </a:spcAft>
        <a:buFont typeface="Arial" panose="020B0704020202020204" pitchFamily="34" charset="0"/>
        <a:buChar char="•"/>
        <a:defRPr sz="1400">
          <a:solidFill>
            <a:schemeClr val="bg1">
              <a:lumMod val="95000"/>
            </a:schemeClr>
          </a:solidFill>
          <a:latin typeface="+mn-lt"/>
          <a:ea typeface="+mn-ea"/>
        </a:defRPr>
      </a:lvl4pPr>
      <a:lvl5pPr marL="2057400" indent="-228600" algn="l" rtl="0" eaLnBrk="0" fontAlgn="base" hangingPunct="0">
        <a:lnSpc>
          <a:spcPct val="125000"/>
        </a:lnSpc>
        <a:spcBef>
          <a:spcPts val="500"/>
        </a:spcBef>
        <a:spcAft>
          <a:spcPct val="0"/>
        </a:spcAft>
        <a:buFont typeface="Arial" panose="020B0704020202020204" pitchFamily="34" charset="0"/>
        <a:buChar char="•"/>
        <a:defRPr sz="1400">
          <a:solidFill>
            <a:schemeClr val="bg1">
              <a:lumMod val="95000"/>
            </a:schemeClr>
          </a:solidFill>
          <a:latin typeface="+mn-lt"/>
          <a:ea typeface="+mn-ea"/>
        </a:defRPr>
      </a:lvl5pPr>
      <a:lvl6pPr marL="2514600" indent="-228600" algn="l" rtl="0" fontAlgn="base">
        <a:lnSpc>
          <a:spcPct val="125000"/>
        </a:lnSpc>
        <a:spcBef>
          <a:spcPts val="500"/>
        </a:spcBef>
        <a:spcAft>
          <a:spcPct val="0"/>
        </a:spcAft>
        <a:buFont typeface="Arial" panose="020B07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7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7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7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5F7">
            <a:alpha val="60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3600" b="0" i="0" kern="1200">
          <a:solidFill>
            <a:srgbClr val="424242"/>
          </a:solidFill>
          <a:latin typeface="Microsoft JhengHei" panose="020B0604030504040204" pitchFamily="34" charset="-120"/>
          <a:ea typeface="Microsoft JhengHei" panose="020B0604030504040204" pitchFamily="34" charset="-120"/>
          <a:cs typeface="Microsoft JhengHei" panose="020B0604030504040204" pitchFamily="34" charset="-120"/>
        </a:defRPr>
      </a:lvl1pPr>
    </p:titleStyle>
    <p:bodyStyle>
      <a:lvl1pPr marL="228600" indent="-228600" algn="l" defTabSz="914400" rtl="0" eaLnBrk="1" latinLnBrk="0" hangingPunct="1">
        <a:lnSpc>
          <a:spcPct val="90000"/>
        </a:lnSpc>
        <a:spcBef>
          <a:spcPts val="1000"/>
        </a:spcBef>
        <a:buFont typeface="Arial" panose="020B0704020202020204"/>
        <a:buChar char="•"/>
        <a:defRPr sz="2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FFDAFA-D95D-7C44-AF43-E4C8D54E2814}"/>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428595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349555351" TargetMode="External"/><Relationship Id="rId2" Type="http://schemas.openxmlformats.org/officeDocument/2006/relationships/image" Target="../media/image48.pn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8.png"/><Relationship Id="rId5" Type="http://schemas.openxmlformats.org/officeDocument/2006/relationships/image" Target="../media/image42.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62.gif"/></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paxtechnology.com/paxsto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5D74DD1-7179-6848-B658-7511F9687C8F}"/>
              </a:ext>
            </a:extLst>
          </p:cNvPr>
          <p:cNvSpPr>
            <a:spLocks noGrp="1"/>
          </p:cNvSpPr>
          <p:nvPr>
            <p:ph type="body" sz="quarter" idx="12"/>
          </p:nvPr>
        </p:nvSpPr>
        <p:spPr/>
        <p:txBody>
          <a:bodyPr/>
          <a:lstStyle/>
          <a:p>
            <a:r>
              <a:rPr kumimoji="1" lang="en-US" altLang="zh-CN" dirty="0">
                <a:latin typeface="Poppins ExtraLight" pitchFamily="2" charset="0"/>
                <a:cs typeface="Poppins ExtraLight" pitchFamily="2" charset="0"/>
              </a:rPr>
              <a:t>MAXSTORE</a:t>
            </a:r>
            <a:endParaRPr kumimoji="1" lang="zh-CN" altLang="en-US" dirty="0">
              <a:latin typeface="Poppins ExtraLight" pitchFamily="2" charset="0"/>
              <a:cs typeface="Poppins ExtraLight" pitchFamily="2" charset="0"/>
            </a:endParaRPr>
          </a:p>
        </p:txBody>
      </p:sp>
      <p:sp>
        <p:nvSpPr>
          <p:cNvPr id="3" name="文本占位符 2">
            <a:extLst>
              <a:ext uri="{FF2B5EF4-FFF2-40B4-BE49-F238E27FC236}">
                <a16:creationId xmlns:a16="http://schemas.microsoft.com/office/drawing/2014/main" id="{98B28B1A-31D2-CF4E-AEE8-2D3921A3D90F}"/>
              </a:ext>
            </a:extLst>
          </p:cNvPr>
          <p:cNvSpPr>
            <a:spLocks noGrp="1"/>
          </p:cNvSpPr>
          <p:nvPr>
            <p:ph type="body" sz="quarter" idx="13"/>
          </p:nvPr>
        </p:nvSpPr>
        <p:spPr>
          <a:xfrm>
            <a:off x="3237940" y="3493449"/>
            <a:ext cx="5648231" cy="449901"/>
          </a:xfrm>
        </p:spPr>
        <p:txBody>
          <a:bodyPr/>
          <a:lstStyle/>
          <a:p>
            <a:r>
              <a:rPr lang="en" altLang="zh-CN" dirty="0">
                <a:latin typeface="Poppins" pitchFamily="2" charset="0"/>
                <a:cs typeface="Poppins" pitchFamily="2" charset="0"/>
              </a:rPr>
              <a:t>One Platform Connects Everything</a:t>
            </a:r>
          </a:p>
        </p:txBody>
      </p:sp>
      <p:sp>
        <p:nvSpPr>
          <p:cNvPr id="4" name="文本占位符 3">
            <a:extLst>
              <a:ext uri="{FF2B5EF4-FFF2-40B4-BE49-F238E27FC236}">
                <a16:creationId xmlns:a16="http://schemas.microsoft.com/office/drawing/2014/main" id="{D8CFB1D3-CA5E-EF46-AEB0-E55A720EA59A}"/>
              </a:ext>
            </a:extLst>
          </p:cNvPr>
          <p:cNvSpPr>
            <a:spLocks noGrp="1"/>
          </p:cNvSpPr>
          <p:nvPr>
            <p:ph type="body" sz="quarter" idx="14"/>
          </p:nvPr>
        </p:nvSpPr>
        <p:spPr/>
        <p:txBody>
          <a:bodyPr/>
          <a:lstStyle/>
          <a:p>
            <a:r>
              <a:rPr kumimoji="1" lang="en" altLang="zh-CN" dirty="0">
                <a:latin typeface="Poppins" pitchFamily="2" charset="0"/>
                <a:cs typeface="Poppins" pitchFamily="2" charset="0"/>
              </a:rPr>
              <a:t>December 2023</a:t>
            </a:r>
            <a:endParaRPr kumimoji="1" lang="zh-CN" altLang="en-US" dirty="0">
              <a:latin typeface="Poppins" pitchFamily="2" charset="0"/>
              <a:cs typeface="Poppins" pitchFamily="2" charset="0"/>
            </a:endParaRPr>
          </a:p>
        </p:txBody>
      </p:sp>
      <p:pic>
        <p:nvPicPr>
          <p:cNvPr id="7" name="图片 6">
            <a:extLst>
              <a:ext uri="{FF2B5EF4-FFF2-40B4-BE49-F238E27FC236}">
                <a16:creationId xmlns:a16="http://schemas.microsoft.com/office/drawing/2014/main" id="{CB79D860-20E5-9847-847F-2325249FD124}"/>
              </a:ext>
            </a:extLst>
          </p:cNvPr>
          <p:cNvPicPr>
            <a:picLocks noChangeAspect="1"/>
          </p:cNvPicPr>
          <p:nvPr/>
        </p:nvPicPr>
        <p:blipFill>
          <a:blip r:embed="rId3"/>
          <a:stretch>
            <a:fillRect/>
          </a:stretch>
        </p:blipFill>
        <p:spPr>
          <a:xfrm>
            <a:off x="5117358" y="4314702"/>
            <a:ext cx="1966020" cy="367603"/>
          </a:xfrm>
          <a:prstGeom prst="rect">
            <a:avLst/>
          </a:prstGeom>
        </p:spPr>
      </p:pic>
    </p:spTree>
    <p:extLst>
      <p:ext uri="{BB962C8B-B14F-4D97-AF65-F5344CB8AC3E}">
        <p14:creationId xmlns:p14="http://schemas.microsoft.com/office/powerpoint/2010/main" val="202435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874269" y="712470"/>
            <a:ext cx="10443462" cy="5433060"/>
            <a:chOff x="548640" y="706249"/>
            <a:chExt cx="10443462" cy="5433060"/>
          </a:xfrm>
          <a:solidFill>
            <a:schemeClr val="bg2">
              <a:lumMod val="10000"/>
              <a:alpha val="4000"/>
            </a:schemeClr>
          </a:solidFill>
          <a:effectLst/>
        </p:grpSpPr>
        <p:grpSp>
          <p:nvGrpSpPr>
            <p:cNvPr id="26" name="组合 25"/>
            <p:cNvGrpSpPr/>
            <p:nvPr/>
          </p:nvGrpSpPr>
          <p:grpSpPr>
            <a:xfrm>
              <a:off x="548640" y="706249"/>
              <a:ext cx="60960" cy="5433060"/>
              <a:chOff x="548640" y="706249"/>
              <a:chExt cx="60960" cy="5433060"/>
            </a:xfrm>
            <a:grpFill/>
          </p:grpSpPr>
          <p:sp>
            <p:nvSpPr>
              <p:cNvPr id="1291" name="椭圆 1290"/>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2" name="椭圆 1291"/>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3" name="椭圆 1292"/>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4" name="椭圆 1293"/>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5" name="椭圆 1294"/>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6" name="椭圆 1295"/>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7" name="椭圆 1296"/>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8" name="椭圆 1297"/>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9" name="椭圆 1298"/>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0" name="椭圆 1299"/>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1" name="椭圆 1300"/>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2" name="椭圆 1301"/>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3" name="椭圆 1302"/>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4" name="椭圆 1303"/>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5" name="椭圆 1304"/>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6" name="椭圆 1305"/>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7" name="椭圆 1306"/>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8" name="椭圆 1307"/>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9" name="椭圆 1308"/>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0" name="椭圆 1309"/>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1" name="椭圆 1310"/>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2" name="椭圆 1311"/>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3" name="椭圆 1312"/>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4" name="椭圆 1313"/>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5" name="椭圆 1314"/>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6" name="椭圆 1315"/>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7" name="椭圆 1316"/>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8" name="椭圆 1317"/>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9" name="椭圆 1318"/>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0" name="椭圆 1319"/>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1" name="椭圆 1320"/>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a:off x="814858" y="706249"/>
              <a:ext cx="60960" cy="5433060"/>
              <a:chOff x="548640" y="706249"/>
              <a:chExt cx="60960" cy="5433060"/>
            </a:xfrm>
            <a:grpFill/>
          </p:grpSpPr>
          <p:sp>
            <p:nvSpPr>
              <p:cNvPr id="1260" name="椭圆 1259"/>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1" name="椭圆 1260"/>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2" name="椭圆 1261"/>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3" name="椭圆 1262"/>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4" name="椭圆 1263"/>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5" name="椭圆 1264"/>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6" name="椭圆 1265"/>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7" name="椭圆 1266"/>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8" name="椭圆 1267"/>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9" name="椭圆 1268"/>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0" name="椭圆 1269"/>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1" name="椭圆 1270"/>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2" name="椭圆 1271"/>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3" name="椭圆 1272"/>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4" name="椭圆 1273"/>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5" name="椭圆 1274"/>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6" name="椭圆 1275"/>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7" name="椭圆 1276"/>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8" name="椭圆 1277"/>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9" name="椭圆 1278"/>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0" name="椭圆 1279"/>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1" name="椭圆 1280"/>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2" name="椭圆 1281"/>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3" name="椭圆 1282"/>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4" name="椭圆 1283"/>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5" name="椭圆 1284"/>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6" name="椭圆 1285"/>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7" name="椭圆 1286"/>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8" name="椭圆 1287"/>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9" name="椭圆 1288"/>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0" name="椭圆 1289"/>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1081076" y="706249"/>
              <a:ext cx="60960" cy="5433060"/>
              <a:chOff x="548640" y="706249"/>
              <a:chExt cx="60960" cy="5433060"/>
            </a:xfrm>
            <a:grpFill/>
          </p:grpSpPr>
          <p:sp>
            <p:nvSpPr>
              <p:cNvPr id="1229" name="椭圆 1228"/>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0" name="椭圆 1229"/>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1" name="椭圆 1230"/>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2" name="椭圆 1231"/>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3" name="椭圆 1232"/>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4" name="椭圆 1233"/>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5" name="椭圆 1234"/>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6" name="椭圆 1235"/>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7" name="椭圆 1236"/>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8" name="椭圆 1237"/>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9" name="椭圆 1238"/>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0" name="椭圆 1239"/>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1" name="椭圆 1240"/>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2" name="椭圆 1241"/>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3" name="椭圆 1242"/>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4" name="椭圆 1243"/>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5" name="椭圆 1244"/>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6" name="椭圆 1245"/>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7" name="椭圆 1246"/>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8" name="椭圆 1247"/>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9" name="椭圆 1248"/>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0" name="椭圆 1249"/>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1" name="椭圆 1250"/>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2" name="椭圆 1251"/>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3" name="椭圆 1252"/>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4" name="椭圆 1253"/>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5" name="椭圆 1254"/>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6" name="椭圆 1255"/>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7" name="椭圆 1256"/>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8" name="椭圆 1257"/>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9" name="椭圆 1258"/>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a:off x="1347294" y="706249"/>
              <a:ext cx="60960" cy="5433060"/>
              <a:chOff x="548640" y="706249"/>
              <a:chExt cx="60960" cy="5433060"/>
            </a:xfrm>
            <a:grpFill/>
          </p:grpSpPr>
          <p:sp>
            <p:nvSpPr>
              <p:cNvPr id="1198" name="椭圆 1197"/>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9" name="椭圆 1198"/>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0" name="椭圆 1199"/>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1" name="椭圆 1200"/>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2" name="椭圆 1201"/>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3" name="椭圆 1202"/>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4" name="椭圆 1203"/>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5" name="椭圆 1204"/>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6" name="椭圆 1205"/>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7" name="椭圆 1206"/>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8" name="椭圆 1207"/>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9" name="椭圆 1208"/>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0" name="椭圆 1209"/>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1" name="椭圆 1210"/>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2" name="椭圆 1211"/>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3" name="椭圆 1212"/>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4" name="椭圆 1213"/>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5" name="椭圆 1214"/>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6" name="椭圆 1215"/>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7" name="椭圆 1216"/>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8" name="椭圆 1217"/>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9" name="椭圆 1218"/>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0" name="椭圆 1219"/>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1" name="椭圆 1220"/>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2" name="椭圆 1221"/>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3" name="椭圆 1222"/>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4" name="椭圆 1223"/>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5" name="椭圆 1224"/>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6" name="椭圆 1225"/>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7" name="椭圆 1226"/>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8" name="椭圆 1227"/>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1613512" y="706249"/>
              <a:ext cx="60960" cy="5433060"/>
              <a:chOff x="548640" y="706249"/>
              <a:chExt cx="60960" cy="5433060"/>
            </a:xfrm>
            <a:grpFill/>
          </p:grpSpPr>
          <p:sp>
            <p:nvSpPr>
              <p:cNvPr id="1167" name="椭圆 1166"/>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8" name="椭圆 1167"/>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9" name="椭圆 1168"/>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0" name="椭圆 1169"/>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1" name="椭圆 1170"/>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2" name="椭圆 1171"/>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3" name="椭圆 1172"/>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4" name="椭圆 1173"/>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5" name="椭圆 1174"/>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6" name="椭圆 1175"/>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7" name="椭圆 1176"/>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8" name="椭圆 1177"/>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9" name="椭圆 1178"/>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0" name="椭圆 1179"/>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1" name="椭圆 1180"/>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2" name="椭圆 1181"/>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3" name="椭圆 1182"/>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4" name="椭圆 1183"/>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5" name="椭圆 1184"/>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6" name="椭圆 1185"/>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7" name="椭圆 1186"/>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8" name="椭圆 1187"/>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9" name="椭圆 1188"/>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0" name="椭圆 1189"/>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1" name="椭圆 1190"/>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2" name="椭圆 1191"/>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3" name="椭圆 1192"/>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4" name="椭圆 1193"/>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5" name="椭圆 1194"/>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6" name="椭圆 1195"/>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7" name="椭圆 1196"/>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1879730" y="706249"/>
              <a:ext cx="60960" cy="5433060"/>
              <a:chOff x="548640" y="706249"/>
              <a:chExt cx="60960" cy="5433060"/>
            </a:xfrm>
            <a:grpFill/>
          </p:grpSpPr>
          <p:sp>
            <p:nvSpPr>
              <p:cNvPr id="1136" name="椭圆 1135"/>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7" name="椭圆 1136"/>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8" name="椭圆 1137"/>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9" name="椭圆 1138"/>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0" name="椭圆 1139"/>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1" name="椭圆 1140"/>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2" name="椭圆 1141"/>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3" name="椭圆 1142"/>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4" name="椭圆 1143"/>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5" name="椭圆 1144"/>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6" name="椭圆 1145"/>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7" name="椭圆 1146"/>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8" name="椭圆 1147"/>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9" name="椭圆 1148"/>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0" name="椭圆 1149"/>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1" name="椭圆 1150"/>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2" name="椭圆 1151"/>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3" name="椭圆 1152"/>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4" name="椭圆 1153"/>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5" name="椭圆 1154"/>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6" name="椭圆 1155"/>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7" name="椭圆 1156"/>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8" name="椭圆 1157"/>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9" name="椭圆 1158"/>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0" name="椭圆 1159"/>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1" name="椭圆 1160"/>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2" name="椭圆 1161"/>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3" name="椭圆 1162"/>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4" name="椭圆 1163"/>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5" name="椭圆 1164"/>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6" name="椭圆 1165"/>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2145948" y="706249"/>
              <a:ext cx="60960" cy="5433060"/>
              <a:chOff x="548640" y="706249"/>
              <a:chExt cx="60960" cy="5433060"/>
            </a:xfrm>
            <a:grpFill/>
          </p:grpSpPr>
          <p:sp>
            <p:nvSpPr>
              <p:cNvPr id="1105" name="椭圆 1104"/>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6" name="椭圆 1105"/>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7" name="椭圆 1106"/>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8" name="椭圆 1107"/>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9" name="椭圆 1108"/>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0" name="椭圆 1109"/>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1" name="椭圆 1110"/>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2" name="椭圆 1111"/>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3" name="椭圆 1112"/>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4" name="椭圆 1113"/>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5" name="椭圆 1114"/>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6" name="椭圆 1115"/>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7" name="椭圆 1116"/>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8" name="椭圆 1117"/>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9" name="椭圆 1118"/>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0" name="椭圆 1119"/>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1" name="椭圆 1120"/>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2" name="椭圆 1121"/>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3" name="椭圆 1122"/>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4" name="椭圆 1123"/>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5" name="椭圆 1124"/>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6" name="椭圆 1125"/>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7" name="椭圆 1126"/>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8" name="椭圆 1127"/>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9" name="椭圆 1128"/>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0" name="椭圆 1129"/>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1" name="椭圆 1130"/>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2" name="椭圆 1131"/>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3" name="椭圆 1132"/>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4" name="椭圆 1133"/>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5" name="椭圆 1134"/>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p:cNvGrpSpPr/>
            <p:nvPr/>
          </p:nvGrpSpPr>
          <p:grpSpPr>
            <a:xfrm>
              <a:off x="2412166" y="706249"/>
              <a:ext cx="60960" cy="5433060"/>
              <a:chOff x="548640" y="706249"/>
              <a:chExt cx="60960" cy="5433060"/>
            </a:xfrm>
            <a:grpFill/>
          </p:grpSpPr>
          <p:sp>
            <p:nvSpPr>
              <p:cNvPr id="1074" name="椭圆 1073"/>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5" name="椭圆 1074"/>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6" name="椭圆 1075"/>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7" name="椭圆 1076"/>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8" name="椭圆 1077"/>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9" name="椭圆 1078"/>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0" name="椭圆 1079"/>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1" name="椭圆 1080"/>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2" name="椭圆 1081"/>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3" name="椭圆 1082"/>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4" name="椭圆 1083"/>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5" name="椭圆 1084"/>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6" name="椭圆 1085"/>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7" name="椭圆 1086"/>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8" name="椭圆 1087"/>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9" name="椭圆 1088"/>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0" name="椭圆 1089"/>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1" name="椭圆 1090"/>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2" name="椭圆 1091"/>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3" name="椭圆 1092"/>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4" name="椭圆 1093"/>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5" name="椭圆 1094"/>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6" name="椭圆 1095"/>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7" name="椭圆 1096"/>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8" name="椭圆 1097"/>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9" name="椭圆 1098"/>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0" name="椭圆 1099"/>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1" name="椭圆 1100"/>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2" name="椭圆 1101"/>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3" name="椭圆 1102"/>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4" name="椭圆 1103"/>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4" name="组合 43"/>
            <p:cNvGrpSpPr/>
            <p:nvPr/>
          </p:nvGrpSpPr>
          <p:grpSpPr>
            <a:xfrm>
              <a:off x="2678384" y="706249"/>
              <a:ext cx="60960" cy="5433060"/>
              <a:chOff x="548640" y="706249"/>
              <a:chExt cx="60960" cy="5433060"/>
            </a:xfrm>
            <a:grpFill/>
          </p:grpSpPr>
          <p:sp>
            <p:nvSpPr>
              <p:cNvPr id="1043" name="椭圆 1042"/>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4" name="椭圆 1043"/>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5" name="椭圆 1044"/>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6" name="椭圆 1045"/>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7" name="椭圆 1046"/>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8" name="椭圆 1047"/>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9" name="椭圆 1048"/>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0" name="椭圆 1049"/>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1" name="椭圆 1050"/>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2" name="椭圆 1051"/>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3" name="椭圆 1052"/>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4" name="椭圆 1053"/>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5" name="椭圆 1054"/>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6" name="椭圆 1055"/>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7" name="椭圆 1056"/>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8" name="椭圆 1057"/>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9" name="椭圆 1058"/>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0" name="椭圆 1059"/>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1" name="椭圆 1060"/>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2" name="椭圆 1061"/>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3" name="椭圆 1062"/>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4" name="椭圆 1063"/>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5" name="椭圆 1064"/>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6" name="椭圆 1065"/>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7" name="椭圆 1066"/>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8" name="椭圆 1067"/>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9" name="椭圆 1068"/>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0" name="椭圆 1069"/>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1" name="椭圆 1070"/>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2" name="椭圆 1071"/>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3" name="椭圆 1072"/>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2944602" y="706249"/>
              <a:ext cx="60960" cy="5433060"/>
              <a:chOff x="548640" y="706249"/>
              <a:chExt cx="60960" cy="5433060"/>
            </a:xfrm>
            <a:grpFill/>
          </p:grpSpPr>
          <p:sp>
            <p:nvSpPr>
              <p:cNvPr id="1012" name="椭圆 1011"/>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3" name="椭圆 1012"/>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4" name="椭圆 1013"/>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5" name="椭圆 1014"/>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6" name="椭圆 1015"/>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7" name="椭圆 1016"/>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8" name="椭圆 1017"/>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9" name="椭圆 1018"/>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0" name="椭圆 1019"/>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1" name="椭圆 1020"/>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2" name="椭圆 1021"/>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3" name="椭圆 1022"/>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4" name="椭圆 1023"/>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5" name="椭圆 1024"/>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6" name="椭圆 1025"/>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7" name="椭圆 1026"/>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8" name="椭圆 1027"/>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9" name="椭圆 1028"/>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0" name="椭圆 1029"/>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1" name="椭圆 1030"/>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2" name="椭圆 1031"/>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3" name="椭圆 1032"/>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4" name="椭圆 1033"/>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5" name="椭圆 1034"/>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6" name="椭圆 1035"/>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7" name="椭圆 1036"/>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8" name="椭圆 1037"/>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9" name="椭圆 1038"/>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0" name="椭圆 1039"/>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1" name="椭圆 1040"/>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2" name="椭圆 1041"/>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3210820" y="706249"/>
              <a:ext cx="60960" cy="5433060"/>
              <a:chOff x="548640" y="706249"/>
              <a:chExt cx="60960" cy="5433060"/>
            </a:xfrm>
            <a:grpFill/>
          </p:grpSpPr>
          <p:sp>
            <p:nvSpPr>
              <p:cNvPr id="981" name="椭圆 980"/>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2" name="椭圆 981"/>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3" name="椭圆 982"/>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4" name="椭圆 983"/>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5" name="椭圆 984"/>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6" name="椭圆 985"/>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7" name="椭圆 986"/>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8" name="椭圆 987"/>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9" name="椭圆 988"/>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0" name="椭圆 989"/>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1" name="椭圆 990"/>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2" name="椭圆 991"/>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3" name="椭圆 992"/>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4" name="椭圆 993"/>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5" name="椭圆 994"/>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6" name="椭圆 995"/>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7" name="椭圆 996"/>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8" name="椭圆 997"/>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9" name="椭圆 998"/>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0" name="椭圆 999"/>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1" name="椭圆 1000"/>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2" name="椭圆 1001"/>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3" name="椭圆 1002"/>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4" name="椭圆 1003"/>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5" name="椭圆 1004"/>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6" name="椭圆 1005"/>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7" name="椭圆 1006"/>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8" name="椭圆 1007"/>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9" name="椭圆 1008"/>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0" name="椭圆 1009"/>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1" name="椭圆 1010"/>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组合 46"/>
            <p:cNvGrpSpPr/>
            <p:nvPr/>
          </p:nvGrpSpPr>
          <p:grpSpPr>
            <a:xfrm>
              <a:off x="3477038" y="706249"/>
              <a:ext cx="60960" cy="5433060"/>
              <a:chOff x="548640" y="706249"/>
              <a:chExt cx="60960" cy="5433060"/>
            </a:xfrm>
            <a:grpFill/>
          </p:grpSpPr>
          <p:sp>
            <p:nvSpPr>
              <p:cNvPr id="950" name="椭圆 949"/>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1" name="椭圆 950"/>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2" name="椭圆 951"/>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3" name="椭圆 952"/>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4" name="椭圆 953"/>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5" name="椭圆 954"/>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6" name="椭圆 955"/>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7" name="椭圆 956"/>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8" name="椭圆 957"/>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9" name="椭圆 958"/>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0" name="椭圆 959"/>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1" name="椭圆 960"/>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2" name="椭圆 961"/>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3" name="椭圆 962"/>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4" name="椭圆 963"/>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5" name="椭圆 964"/>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6" name="椭圆 965"/>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7" name="椭圆 966"/>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8" name="椭圆 967"/>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9" name="椭圆 968"/>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0" name="椭圆 969"/>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1" name="椭圆 970"/>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2" name="椭圆 971"/>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3" name="椭圆 972"/>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4" name="椭圆 973"/>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5" name="椭圆 974"/>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6" name="椭圆 975"/>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7" name="椭圆 976"/>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8" name="椭圆 977"/>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9" name="椭圆 978"/>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0" name="椭圆 979"/>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a:off x="3743256" y="706249"/>
              <a:ext cx="60960" cy="5433060"/>
              <a:chOff x="548640" y="706249"/>
              <a:chExt cx="60960" cy="5433060"/>
            </a:xfrm>
            <a:grpFill/>
          </p:grpSpPr>
          <p:sp>
            <p:nvSpPr>
              <p:cNvPr id="919" name="椭圆 918"/>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0" name="椭圆 919"/>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1" name="椭圆 920"/>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2" name="椭圆 921"/>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3" name="椭圆 922"/>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4" name="椭圆 923"/>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5" name="椭圆 924"/>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6" name="椭圆 925"/>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7" name="椭圆 926"/>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8" name="椭圆 927"/>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9" name="椭圆 928"/>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0" name="椭圆 929"/>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1" name="椭圆 930"/>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2" name="椭圆 931"/>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3" name="椭圆 932"/>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4" name="椭圆 933"/>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5" name="椭圆 934"/>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6" name="椭圆 935"/>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7" name="椭圆 936"/>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8" name="椭圆 937"/>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9" name="椭圆 938"/>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0" name="椭圆 939"/>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1" name="椭圆 940"/>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2" name="椭圆 941"/>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3" name="椭圆 942"/>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4" name="椭圆 943"/>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5" name="椭圆 944"/>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6" name="椭圆 945"/>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7" name="椭圆 946"/>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8" name="椭圆 947"/>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9" name="椭圆 948"/>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4009474" y="706249"/>
              <a:ext cx="60960" cy="5433060"/>
              <a:chOff x="548640" y="706249"/>
              <a:chExt cx="60960" cy="5433060"/>
            </a:xfrm>
            <a:grpFill/>
          </p:grpSpPr>
          <p:sp>
            <p:nvSpPr>
              <p:cNvPr id="888" name="椭圆 887"/>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9" name="椭圆 888"/>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0" name="椭圆 889"/>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1" name="椭圆 890"/>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2" name="椭圆 891"/>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3" name="椭圆 892"/>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4" name="椭圆 893"/>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5" name="椭圆 894"/>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6" name="椭圆 895"/>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7" name="椭圆 896"/>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8" name="椭圆 897"/>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9" name="椭圆 898"/>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0" name="椭圆 899"/>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1" name="椭圆 900"/>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2" name="椭圆 901"/>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3" name="椭圆 902"/>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4" name="椭圆 903"/>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5" name="椭圆 904"/>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6" name="椭圆 905"/>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7" name="椭圆 906"/>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8" name="椭圆 907"/>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9" name="椭圆 908"/>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0" name="椭圆 909"/>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1" name="椭圆 910"/>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2" name="椭圆 911"/>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3" name="椭圆 912"/>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4" name="椭圆 913"/>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5" name="椭圆 914"/>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6" name="椭圆 915"/>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7" name="椭圆 916"/>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8" name="椭圆 917"/>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p:cNvGrpSpPr/>
            <p:nvPr/>
          </p:nvGrpSpPr>
          <p:grpSpPr>
            <a:xfrm>
              <a:off x="4275692" y="706249"/>
              <a:ext cx="60960" cy="5433060"/>
              <a:chOff x="548640" y="706249"/>
              <a:chExt cx="60960" cy="5433060"/>
            </a:xfrm>
            <a:grpFill/>
          </p:grpSpPr>
          <p:sp>
            <p:nvSpPr>
              <p:cNvPr id="857" name="椭圆 856"/>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8" name="椭圆 857"/>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9" name="椭圆 858"/>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0" name="椭圆 859"/>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1" name="椭圆 860"/>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2" name="椭圆 861"/>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3" name="椭圆 862"/>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4" name="椭圆 863"/>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5" name="椭圆 864"/>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6" name="椭圆 865"/>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7" name="椭圆 866"/>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8" name="椭圆 867"/>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9" name="椭圆 868"/>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0" name="椭圆 869"/>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1" name="椭圆 870"/>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2" name="椭圆 871"/>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3" name="椭圆 872"/>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4" name="椭圆 873"/>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5" name="椭圆 874"/>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6" name="椭圆 875"/>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7" name="椭圆 876"/>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8" name="椭圆 877"/>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9" name="椭圆 878"/>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0" name="椭圆 879"/>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1" name="椭圆 880"/>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2" name="椭圆 881"/>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3" name="椭圆 882"/>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4" name="椭圆 883"/>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5" name="椭圆 884"/>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6" name="椭圆 885"/>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7" name="椭圆 886"/>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4541910" y="706249"/>
              <a:ext cx="60960" cy="5433060"/>
              <a:chOff x="548640" y="706249"/>
              <a:chExt cx="60960" cy="5433060"/>
            </a:xfrm>
            <a:grpFill/>
          </p:grpSpPr>
          <p:sp>
            <p:nvSpPr>
              <p:cNvPr id="826" name="椭圆 825"/>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7" name="椭圆 826"/>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8" name="椭圆 827"/>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9" name="椭圆 828"/>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0" name="椭圆 829"/>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1" name="椭圆 830"/>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2" name="椭圆 831"/>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3" name="椭圆 832"/>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4" name="椭圆 833"/>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5" name="椭圆 834"/>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6" name="椭圆 835"/>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7" name="椭圆 836"/>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8" name="椭圆 837"/>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9" name="椭圆 838"/>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0" name="椭圆 839"/>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1" name="椭圆 840"/>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2" name="椭圆 841"/>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3" name="椭圆 842"/>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4" name="椭圆 843"/>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5" name="椭圆 844"/>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6" name="椭圆 845"/>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7" name="椭圆 846"/>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8" name="椭圆 847"/>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9" name="椭圆 848"/>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0" name="椭圆 849"/>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1" name="椭圆 850"/>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2" name="椭圆 851"/>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3" name="椭圆 852"/>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4" name="椭圆 853"/>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5" name="椭圆 854"/>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6" name="椭圆 855"/>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8" name="组合 57"/>
            <p:cNvGrpSpPr/>
            <p:nvPr/>
          </p:nvGrpSpPr>
          <p:grpSpPr>
            <a:xfrm>
              <a:off x="4808128" y="706249"/>
              <a:ext cx="60960" cy="5433060"/>
              <a:chOff x="548640" y="706249"/>
              <a:chExt cx="60960" cy="5433060"/>
            </a:xfrm>
            <a:grpFill/>
          </p:grpSpPr>
          <p:sp>
            <p:nvSpPr>
              <p:cNvPr id="795" name="椭圆 794"/>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6" name="椭圆 795"/>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7" name="椭圆 796"/>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8" name="椭圆 797"/>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9" name="椭圆 798"/>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0" name="椭圆 799"/>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1" name="椭圆 800"/>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2" name="椭圆 801"/>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3" name="椭圆 802"/>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4" name="椭圆 803"/>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5" name="椭圆 804"/>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6" name="椭圆 805"/>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7" name="椭圆 806"/>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8" name="椭圆 807"/>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9" name="椭圆 808"/>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0" name="椭圆 809"/>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1" name="椭圆 810"/>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2" name="椭圆 811"/>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3" name="椭圆 812"/>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4" name="椭圆 813"/>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5" name="椭圆 814"/>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6" name="椭圆 815"/>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7" name="椭圆 816"/>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8" name="椭圆 817"/>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9" name="椭圆 818"/>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0" name="椭圆 819"/>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1" name="椭圆 820"/>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2" name="椭圆 821"/>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3" name="椭圆 822"/>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4" name="椭圆 823"/>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5" name="椭圆 824"/>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58"/>
            <p:cNvGrpSpPr/>
            <p:nvPr/>
          </p:nvGrpSpPr>
          <p:grpSpPr>
            <a:xfrm>
              <a:off x="5074346" y="706249"/>
              <a:ext cx="60960" cy="5433060"/>
              <a:chOff x="548640" y="706249"/>
              <a:chExt cx="60960" cy="5433060"/>
            </a:xfrm>
            <a:grpFill/>
          </p:grpSpPr>
          <p:sp>
            <p:nvSpPr>
              <p:cNvPr id="764" name="椭圆 763"/>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5" name="椭圆 764"/>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6" name="椭圆 765"/>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7" name="椭圆 766"/>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8" name="椭圆 767"/>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9" name="椭圆 768"/>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0" name="椭圆 769"/>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1" name="椭圆 770"/>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2" name="椭圆 771"/>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3" name="椭圆 772"/>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4" name="椭圆 773"/>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5" name="椭圆 774"/>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6" name="椭圆 775"/>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7" name="椭圆 776"/>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8" name="椭圆 777"/>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9" name="椭圆 778"/>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0" name="椭圆 779"/>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1" name="椭圆 780"/>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2" name="椭圆 781"/>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3" name="椭圆 782"/>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4" name="椭圆 783"/>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5" name="椭圆 784"/>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6" name="椭圆 785"/>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7" name="椭圆 786"/>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8" name="椭圆 787"/>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9" name="椭圆 788"/>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0" name="椭圆 789"/>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1" name="椭圆 790"/>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2" name="椭圆 791"/>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3" name="椭圆 792"/>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4" name="椭圆 793"/>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组合 59"/>
            <p:cNvGrpSpPr/>
            <p:nvPr/>
          </p:nvGrpSpPr>
          <p:grpSpPr>
            <a:xfrm>
              <a:off x="5340564" y="706249"/>
              <a:ext cx="60960" cy="5433060"/>
              <a:chOff x="548640" y="706249"/>
              <a:chExt cx="60960" cy="5433060"/>
            </a:xfrm>
            <a:grpFill/>
          </p:grpSpPr>
          <p:sp>
            <p:nvSpPr>
              <p:cNvPr id="733" name="椭圆 732"/>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4" name="椭圆 733"/>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5" name="椭圆 734"/>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6" name="椭圆 735"/>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7" name="椭圆 736"/>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8" name="椭圆 737"/>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9" name="椭圆 738"/>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0" name="椭圆 739"/>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1" name="椭圆 740"/>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2" name="椭圆 741"/>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3" name="椭圆 742"/>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4" name="椭圆 743"/>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5" name="椭圆 744"/>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6" name="椭圆 745"/>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7" name="椭圆 746"/>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8" name="椭圆 747"/>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9" name="椭圆 748"/>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0" name="椭圆 749"/>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1" name="椭圆 750"/>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2" name="椭圆 751"/>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3" name="椭圆 752"/>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4" name="椭圆 753"/>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5" name="椭圆 754"/>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6" name="椭圆 755"/>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7" name="椭圆 756"/>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8" name="椭圆 757"/>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9" name="椭圆 758"/>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0" name="椭圆 759"/>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1" name="椭圆 760"/>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2" name="椭圆 761"/>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3" name="椭圆 762"/>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1" name="组合 60"/>
            <p:cNvGrpSpPr/>
            <p:nvPr/>
          </p:nvGrpSpPr>
          <p:grpSpPr>
            <a:xfrm>
              <a:off x="5606782" y="706249"/>
              <a:ext cx="60960" cy="5433060"/>
              <a:chOff x="548640" y="706249"/>
              <a:chExt cx="60960" cy="5433060"/>
            </a:xfrm>
            <a:grpFill/>
          </p:grpSpPr>
          <p:sp>
            <p:nvSpPr>
              <p:cNvPr id="702" name="椭圆 701"/>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3" name="椭圆 702"/>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4" name="椭圆 703"/>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5" name="椭圆 704"/>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6" name="椭圆 705"/>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7" name="椭圆 706"/>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8" name="椭圆 707"/>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9" name="椭圆 708"/>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0" name="椭圆 709"/>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1" name="椭圆 710"/>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2" name="椭圆 711"/>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3" name="椭圆 712"/>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4" name="椭圆 713"/>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5" name="椭圆 714"/>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6" name="椭圆 715"/>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7" name="椭圆 716"/>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8" name="椭圆 717"/>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9" name="椭圆 718"/>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0" name="椭圆 719"/>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1" name="椭圆 720"/>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2" name="椭圆 721"/>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3" name="椭圆 722"/>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4" name="椭圆 723"/>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5" name="椭圆 724"/>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6" name="椭圆 725"/>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7" name="椭圆 726"/>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8" name="椭圆 727"/>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9" name="椭圆 728"/>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0" name="椭圆 729"/>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1" name="椭圆 730"/>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2" name="椭圆 731"/>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2" name="组合 61"/>
            <p:cNvGrpSpPr/>
            <p:nvPr/>
          </p:nvGrpSpPr>
          <p:grpSpPr>
            <a:xfrm>
              <a:off x="5873000" y="706249"/>
              <a:ext cx="60960" cy="5433060"/>
              <a:chOff x="548640" y="706249"/>
              <a:chExt cx="60960" cy="5433060"/>
            </a:xfrm>
            <a:grpFill/>
          </p:grpSpPr>
          <p:sp>
            <p:nvSpPr>
              <p:cNvPr id="671" name="椭圆 670"/>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2" name="椭圆 671"/>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3" name="椭圆 672"/>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4" name="椭圆 673"/>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5" name="椭圆 674"/>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6" name="椭圆 675"/>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7" name="椭圆 676"/>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8" name="椭圆 677"/>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9" name="椭圆 678"/>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0" name="椭圆 679"/>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1" name="椭圆 680"/>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2" name="椭圆 681"/>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3" name="椭圆 682"/>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4" name="椭圆 683"/>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5" name="椭圆 684"/>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6" name="椭圆 685"/>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7" name="椭圆 686"/>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8" name="椭圆 687"/>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9" name="椭圆 688"/>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0" name="椭圆 689"/>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1" name="椭圆 690"/>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2" name="椭圆 691"/>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3" name="椭圆 692"/>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4" name="椭圆 693"/>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5" name="椭圆 694"/>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6" name="椭圆 695"/>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7" name="椭圆 696"/>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8" name="椭圆 697"/>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9" name="椭圆 698"/>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0" name="椭圆 699"/>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1" name="椭圆 700"/>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3" name="组合 62"/>
            <p:cNvGrpSpPr/>
            <p:nvPr/>
          </p:nvGrpSpPr>
          <p:grpSpPr>
            <a:xfrm>
              <a:off x="6139218" y="706249"/>
              <a:ext cx="60960" cy="5433060"/>
              <a:chOff x="548640" y="706249"/>
              <a:chExt cx="60960" cy="5433060"/>
            </a:xfrm>
            <a:grpFill/>
          </p:grpSpPr>
          <p:sp>
            <p:nvSpPr>
              <p:cNvPr id="640" name="椭圆 639"/>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1" name="椭圆 640"/>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2" name="椭圆 641"/>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3" name="椭圆 642"/>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4" name="椭圆 643"/>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5" name="椭圆 644"/>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6" name="椭圆 645"/>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7" name="椭圆 646"/>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8" name="椭圆 647"/>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9" name="椭圆 648"/>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0" name="椭圆 649"/>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1" name="椭圆 650"/>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2" name="椭圆 651"/>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3" name="椭圆 652"/>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4" name="椭圆 653"/>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5" name="椭圆 654"/>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6" name="椭圆 655"/>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7" name="椭圆 656"/>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8" name="椭圆 657"/>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9" name="椭圆 658"/>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0" name="椭圆 659"/>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1" name="椭圆 660"/>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2" name="椭圆 661"/>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3" name="椭圆 662"/>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4" name="椭圆 663"/>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5" name="椭圆 664"/>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6" name="椭圆 665"/>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7" name="椭圆 666"/>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8" name="椭圆 667"/>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9" name="椭圆 668"/>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0" name="椭圆 669"/>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a:off x="6405436" y="706249"/>
              <a:ext cx="60960" cy="5433060"/>
              <a:chOff x="548640" y="706249"/>
              <a:chExt cx="60960" cy="5433060"/>
            </a:xfrm>
            <a:grpFill/>
          </p:grpSpPr>
          <p:sp>
            <p:nvSpPr>
              <p:cNvPr id="609" name="椭圆 608"/>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0" name="椭圆 609"/>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1" name="椭圆 610"/>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2" name="椭圆 611"/>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3" name="椭圆 612"/>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4" name="椭圆 613"/>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5" name="椭圆 614"/>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6" name="椭圆 615"/>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7" name="椭圆 616"/>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8" name="椭圆 617"/>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9" name="椭圆 618"/>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0" name="椭圆 619"/>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1" name="椭圆 620"/>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2" name="椭圆 621"/>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3" name="椭圆 622"/>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4" name="椭圆 623"/>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5" name="椭圆 624"/>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6" name="椭圆 625"/>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7" name="椭圆 626"/>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8" name="椭圆 627"/>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9" name="椭圆 628"/>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0" name="椭圆 629"/>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1" name="椭圆 630"/>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2" name="椭圆 631"/>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3" name="椭圆 632"/>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4" name="椭圆 633"/>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5" name="椭圆 634"/>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6" name="椭圆 635"/>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7" name="椭圆 636"/>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8" name="椭圆 637"/>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9" name="椭圆 638"/>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p:cNvGrpSpPr/>
            <p:nvPr/>
          </p:nvGrpSpPr>
          <p:grpSpPr>
            <a:xfrm>
              <a:off x="6671654" y="706249"/>
              <a:ext cx="60960" cy="5433060"/>
              <a:chOff x="548640" y="706249"/>
              <a:chExt cx="60960" cy="5433060"/>
            </a:xfrm>
            <a:grpFill/>
          </p:grpSpPr>
          <p:sp>
            <p:nvSpPr>
              <p:cNvPr id="578" name="椭圆 577"/>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9" name="椭圆 578"/>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0" name="椭圆 579"/>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1" name="椭圆 580"/>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2" name="椭圆 581"/>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3" name="椭圆 582"/>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4" name="椭圆 583"/>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5" name="椭圆 584"/>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6" name="椭圆 585"/>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7" name="椭圆 586"/>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8" name="椭圆 587"/>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9" name="椭圆 588"/>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0" name="椭圆 589"/>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1" name="椭圆 590"/>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2" name="椭圆 591"/>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3" name="椭圆 592"/>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4" name="椭圆 593"/>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5" name="椭圆 594"/>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6" name="椭圆 595"/>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7" name="椭圆 596"/>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8" name="椭圆 597"/>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9" name="椭圆 598"/>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0" name="椭圆 599"/>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1" name="椭圆 600"/>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2" name="椭圆 601"/>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3" name="椭圆 602"/>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4" name="椭圆 603"/>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5" name="椭圆 604"/>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6" name="椭圆 605"/>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7" name="椭圆 606"/>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8" name="椭圆 607"/>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65"/>
            <p:cNvGrpSpPr/>
            <p:nvPr/>
          </p:nvGrpSpPr>
          <p:grpSpPr>
            <a:xfrm>
              <a:off x="6937872" y="706249"/>
              <a:ext cx="60960" cy="5433060"/>
              <a:chOff x="548640" y="706249"/>
              <a:chExt cx="60960" cy="5433060"/>
            </a:xfrm>
            <a:grpFill/>
          </p:grpSpPr>
          <p:sp>
            <p:nvSpPr>
              <p:cNvPr id="547" name="椭圆 546"/>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8" name="椭圆 547"/>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9" name="椭圆 548"/>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0" name="椭圆 549"/>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1" name="椭圆 550"/>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2" name="椭圆 551"/>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3" name="椭圆 552"/>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4" name="椭圆 553"/>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5" name="椭圆 554"/>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6" name="椭圆 555"/>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7" name="椭圆 556"/>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8" name="椭圆 557"/>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9" name="椭圆 558"/>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0" name="椭圆 559"/>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1" name="椭圆 560"/>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2" name="椭圆 561"/>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3" name="椭圆 562"/>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4" name="椭圆 563"/>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5" name="椭圆 564"/>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6" name="椭圆 565"/>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7" name="椭圆 566"/>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8" name="椭圆 567"/>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9" name="椭圆 568"/>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0" name="椭圆 569"/>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1" name="椭圆 570"/>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2" name="椭圆 571"/>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3" name="椭圆 572"/>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4" name="椭圆 573"/>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5" name="椭圆 574"/>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6" name="椭圆 575"/>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7" name="椭圆 576"/>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7" name="组合 66"/>
            <p:cNvGrpSpPr/>
            <p:nvPr/>
          </p:nvGrpSpPr>
          <p:grpSpPr>
            <a:xfrm>
              <a:off x="7204090" y="706249"/>
              <a:ext cx="60960" cy="5433060"/>
              <a:chOff x="548640" y="706249"/>
              <a:chExt cx="60960" cy="5433060"/>
            </a:xfrm>
            <a:grpFill/>
          </p:grpSpPr>
          <p:sp>
            <p:nvSpPr>
              <p:cNvPr id="516" name="椭圆 515"/>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7" name="椭圆 516"/>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8" name="椭圆 517"/>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9" name="椭圆 518"/>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0" name="椭圆 519"/>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1" name="椭圆 520"/>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2" name="椭圆 521"/>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3" name="椭圆 522"/>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4" name="椭圆 523"/>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5" name="椭圆 524"/>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6" name="椭圆 525"/>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7" name="椭圆 526"/>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8" name="椭圆 527"/>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9" name="椭圆 528"/>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0" name="椭圆 529"/>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1" name="椭圆 530"/>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2" name="椭圆 531"/>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3" name="椭圆 532"/>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4" name="椭圆 533"/>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5" name="椭圆 534"/>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6" name="椭圆 535"/>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7" name="椭圆 536"/>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8" name="椭圆 537"/>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9" name="椭圆 538"/>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0" name="椭圆 539"/>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1" name="椭圆 540"/>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2" name="椭圆 541"/>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3" name="椭圆 542"/>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4" name="椭圆 543"/>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5" name="椭圆 544"/>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6" name="椭圆 545"/>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67"/>
            <p:cNvGrpSpPr/>
            <p:nvPr/>
          </p:nvGrpSpPr>
          <p:grpSpPr>
            <a:xfrm>
              <a:off x="7470308" y="706249"/>
              <a:ext cx="60960" cy="5433060"/>
              <a:chOff x="548640" y="706249"/>
              <a:chExt cx="60960" cy="5433060"/>
            </a:xfrm>
            <a:grpFill/>
          </p:grpSpPr>
          <p:sp>
            <p:nvSpPr>
              <p:cNvPr id="485" name="椭圆 484"/>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6" name="椭圆 485"/>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7" name="椭圆 486"/>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8" name="椭圆 487"/>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9" name="椭圆 488"/>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0" name="椭圆 489"/>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1" name="椭圆 490"/>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2" name="椭圆 491"/>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3" name="椭圆 492"/>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4" name="椭圆 493"/>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5" name="椭圆 494"/>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6" name="椭圆 495"/>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7" name="椭圆 496"/>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8" name="椭圆 497"/>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9" name="椭圆 498"/>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0" name="椭圆 499"/>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1" name="椭圆 500"/>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2" name="椭圆 501"/>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3" name="椭圆 502"/>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4" name="椭圆 503"/>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5" name="椭圆 504"/>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6" name="椭圆 505"/>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7" name="椭圆 506"/>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8" name="椭圆 507"/>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9" name="椭圆 508"/>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0" name="椭圆 509"/>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1" name="椭圆 510"/>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2" name="椭圆 511"/>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3" name="椭圆 512"/>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4" name="椭圆 513"/>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5" name="椭圆 514"/>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9" name="组合 68"/>
            <p:cNvGrpSpPr/>
            <p:nvPr/>
          </p:nvGrpSpPr>
          <p:grpSpPr>
            <a:xfrm>
              <a:off x="7736526" y="706249"/>
              <a:ext cx="60960" cy="5433060"/>
              <a:chOff x="548640" y="706249"/>
              <a:chExt cx="60960" cy="5433060"/>
            </a:xfrm>
            <a:grpFill/>
          </p:grpSpPr>
          <p:sp>
            <p:nvSpPr>
              <p:cNvPr id="454" name="椭圆 453"/>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5" name="椭圆 454"/>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6" name="椭圆 455"/>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7" name="椭圆 456"/>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8" name="椭圆 457"/>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9" name="椭圆 458"/>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0" name="椭圆 459"/>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1" name="椭圆 460"/>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2" name="椭圆 461"/>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3" name="椭圆 462"/>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4" name="椭圆 463"/>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5" name="椭圆 464"/>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6" name="椭圆 465"/>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7" name="椭圆 466"/>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8" name="椭圆 467"/>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9" name="椭圆 468"/>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0" name="椭圆 469"/>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1" name="椭圆 470"/>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2" name="椭圆 471"/>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3" name="椭圆 472"/>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4" name="椭圆 473"/>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5" name="椭圆 474"/>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6" name="椭圆 475"/>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7" name="椭圆 476"/>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8" name="椭圆 477"/>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9" name="椭圆 478"/>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0" name="椭圆 479"/>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1" name="椭圆 480"/>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2" name="椭圆 481"/>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3" name="椭圆 482"/>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4" name="椭圆 483"/>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0" name="组合 69"/>
            <p:cNvGrpSpPr/>
            <p:nvPr/>
          </p:nvGrpSpPr>
          <p:grpSpPr>
            <a:xfrm>
              <a:off x="8002744" y="706249"/>
              <a:ext cx="60960" cy="5433060"/>
              <a:chOff x="548640" y="706249"/>
              <a:chExt cx="60960" cy="5433060"/>
            </a:xfrm>
            <a:grpFill/>
          </p:grpSpPr>
          <p:sp>
            <p:nvSpPr>
              <p:cNvPr id="423" name="椭圆 422"/>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4" name="椭圆 423"/>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5" name="椭圆 424"/>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6" name="椭圆 425"/>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7" name="椭圆 426"/>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8" name="椭圆 427"/>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9" name="椭圆 428"/>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0" name="椭圆 429"/>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1" name="椭圆 430"/>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2" name="椭圆 431"/>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3" name="椭圆 432"/>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4" name="椭圆 433"/>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5" name="椭圆 434"/>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6" name="椭圆 435"/>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7" name="椭圆 436"/>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8" name="椭圆 437"/>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9" name="椭圆 438"/>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0" name="椭圆 439"/>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1" name="椭圆 440"/>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2" name="椭圆 441"/>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3" name="椭圆 442"/>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4" name="椭圆 443"/>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5" name="椭圆 444"/>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6" name="椭圆 445"/>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7" name="椭圆 446"/>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8" name="椭圆 447"/>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9" name="椭圆 448"/>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0" name="椭圆 449"/>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1" name="椭圆 450"/>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2" name="椭圆 451"/>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3" name="椭圆 452"/>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1" name="组合 70"/>
            <p:cNvGrpSpPr/>
            <p:nvPr/>
          </p:nvGrpSpPr>
          <p:grpSpPr>
            <a:xfrm>
              <a:off x="8268962" y="706249"/>
              <a:ext cx="60960" cy="5433060"/>
              <a:chOff x="548640" y="706249"/>
              <a:chExt cx="60960" cy="5433060"/>
            </a:xfrm>
            <a:grpFill/>
          </p:grpSpPr>
          <p:sp>
            <p:nvSpPr>
              <p:cNvPr id="392" name="椭圆 391"/>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3" name="椭圆 392"/>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4" name="椭圆 393"/>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5" name="椭圆 394"/>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6" name="椭圆 395"/>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7" name="椭圆 396"/>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8" name="椭圆 397"/>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9" name="椭圆 398"/>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0" name="椭圆 399"/>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1" name="椭圆 400"/>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2" name="椭圆 401"/>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3" name="椭圆 402"/>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4" name="椭圆 403"/>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5" name="椭圆 404"/>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6" name="椭圆 405"/>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7" name="椭圆 406"/>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8" name="椭圆 407"/>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9" name="椭圆 408"/>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0" name="椭圆 409"/>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1" name="椭圆 410"/>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2" name="椭圆 411"/>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3" name="椭圆 412"/>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4" name="椭圆 413"/>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5" name="椭圆 414"/>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6" name="椭圆 415"/>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7" name="椭圆 416"/>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8" name="椭圆 417"/>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9" name="椭圆 418"/>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0" name="椭圆 419"/>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1" name="椭圆 420"/>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2" name="椭圆 421"/>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8535180" y="706249"/>
              <a:ext cx="60960" cy="5433060"/>
              <a:chOff x="548640" y="706249"/>
              <a:chExt cx="60960" cy="5433060"/>
            </a:xfrm>
            <a:grpFill/>
          </p:grpSpPr>
          <p:sp>
            <p:nvSpPr>
              <p:cNvPr id="361" name="椭圆 360"/>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2" name="椭圆 361"/>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3" name="椭圆 362"/>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4" name="椭圆 363"/>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5" name="椭圆 364"/>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6" name="椭圆 365"/>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7" name="椭圆 366"/>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8" name="椭圆 367"/>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9" name="椭圆 368"/>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0" name="椭圆 369"/>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1" name="椭圆 370"/>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2" name="椭圆 371"/>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3" name="椭圆 372"/>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4" name="椭圆 373"/>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5" name="椭圆 374"/>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6" name="椭圆 375"/>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7" name="椭圆 376"/>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8" name="椭圆 377"/>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9" name="椭圆 378"/>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0" name="椭圆 379"/>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1" name="椭圆 380"/>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2" name="椭圆 381"/>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3" name="椭圆 382"/>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4" name="椭圆 383"/>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5" name="椭圆 384"/>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6" name="椭圆 385"/>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7" name="椭圆 386"/>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8" name="椭圆 387"/>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9" name="椭圆 388"/>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0" name="椭圆 389"/>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1" name="椭圆 390"/>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3" name="组合 72"/>
            <p:cNvGrpSpPr/>
            <p:nvPr/>
          </p:nvGrpSpPr>
          <p:grpSpPr>
            <a:xfrm>
              <a:off x="8801398" y="706249"/>
              <a:ext cx="60960" cy="5433060"/>
              <a:chOff x="548640" y="706249"/>
              <a:chExt cx="60960" cy="5433060"/>
            </a:xfrm>
            <a:grpFill/>
          </p:grpSpPr>
          <p:sp>
            <p:nvSpPr>
              <p:cNvPr id="330" name="椭圆 329"/>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1" name="椭圆 330"/>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2" name="椭圆 331"/>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3" name="椭圆 332"/>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4" name="椭圆 333"/>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5" name="椭圆 334"/>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6" name="椭圆 335"/>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7" name="椭圆 336"/>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8" name="椭圆 337"/>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9" name="椭圆 338"/>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0" name="椭圆 339"/>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1" name="椭圆 340"/>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2" name="椭圆 341"/>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3" name="椭圆 342"/>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4" name="椭圆 343"/>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5" name="椭圆 344"/>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6" name="椭圆 345"/>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7" name="椭圆 346"/>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8" name="椭圆 347"/>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9" name="椭圆 348"/>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0" name="椭圆 349"/>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1" name="椭圆 350"/>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2" name="椭圆 351"/>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3" name="椭圆 352"/>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4" name="椭圆 353"/>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5" name="椭圆 354"/>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6" name="椭圆 355"/>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7" name="椭圆 356"/>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8" name="椭圆 357"/>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9" name="椭圆 358"/>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0" name="椭圆 359"/>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4" name="组合 73"/>
            <p:cNvGrpSpPr/>
            <p:nvPr/>
          </p:nvGrpSpPr>
          <p:grpSpPr>
            <a:xfrm>
              <a:off x="9067616" y="706249"/>
              <a:ext cx="60960" cy="5433060"/>
              <a:chOff x="548640" y="706249"/>
              <a:chExt cx="60960" cy="5433060"/>
            </a:xfrm>
            <a:grpFill/>
          </p:grpSpPr>
          <p:sp>
            <p:nvSpPr>
              <p:cNvPr id="299" name="椭圆 298"/>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0" name="椭圆 299"/>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1" name="椭圆 300"/>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2" name="椭圆 301"/>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3" name="椭圆 302"/>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4" name="椭圆 303"/>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5" name="椭圆 304"/>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6" name="椭圆 305"/>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7" name="椭圆 306"/>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8" name="椭圆 307"/>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9" name="椭圆 308"/>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0" name="椭圆 309"/>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1" name="椭圆 310"/>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2" name="椭圆 311"/>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3" name="椭圆 312"/>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4" name="椭圆 313"/>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5" name="椭圆 314"/>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6" name="椭圆 315"/>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7" name="椭圆 316"/>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8" name="椭圆 317"/>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9" name="椭圆 318"/>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0" name="椭圆 319"/>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1" name="椭圆 320"/>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2" name="椭圆 321"/>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3" name="椭圆 322"/>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4" name="椭圆 323"/>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5" name="椭圆 324"/>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6" name="椭圆 325"/>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 name="椭圆 326"/>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8" name="椭圆 327"/>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9" name="椭圆 328"/>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9333834" y="706249"/>
              <a:ext cx="60960" cy="5433060"/>
              <a:chOff x="548640" y="706249"/>
              <a:chExt cx="60960" cy="5433060"/>
            </a:xfrm>
            <a:grpFill/>
          </p:grpSpPr>
          <p:sp>
            <p:nvSpPr>
              <p:cNvPr id="268" name="椭圆 267"/>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9" name="椭圆 268"/>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0" name="椭圆 269"/>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1" name="椭圆 270"/>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2" name="椭圆 271"/>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3" name="椭圆 272"/>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4" name="椭圆 273"/>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5" name="椭圆 274"/>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6" name="椭圆 275"/>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7" name="椭圆 276"/>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8" name="椭圆 277"/>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9" name="椭圆 278"/>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0" name="椭圆 279"/>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1" name="椭圆 280"/>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2" name="椭圆 281"/>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3" name="椭圆 282"/>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4" name="椭圆 283"/>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5" name="椭圆 284"/>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6" name="椭圆 285"/>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7" name="椭圆 286"/>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8" name="椭圆 287"/>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9" name="椭圆 288"/>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0" name="椭圆 289"/>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1" name="椭圆 290"/>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2" name="椭圆 291"/>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3" name="椭圆 292"/>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4" name="椭圆 293"/>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5" name="椭圆 294"/>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6" name="椭圆 295"/>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7" name="椭圆 296"/>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8" name="椭圆 297"/>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6" name="组合 75"/>
            <p:cNvGrpSpPr/>
            <p:nvPr/>
          </p:nvGrpSpPr>
          <p:grpSpPr>
            <a:xfrm>
              <a:off x="9600052" y="706249"/>
              <a:ext cx="60960" cy="5433060"/>
              <a:chOff x="548640" y="706249"/>
              <a:chExt cx="60960" cy="5433060"/>
            </a:xfrm>
            <a:grpFill/>
          </p:grpSpPr>
          <p:sp>
            <p:nvSpPr>
              <p:cNvPr id="237" name="椭圆 236"/>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8" name="椭圆 237"/>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9" name="椭圆 238"/>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0" name="椭圆 239"/>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1" name="椭圆 240"/>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2" name="椭圆 241"/>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3" name="椭圆 242"/>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4" name="椭圆 243"/>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5" name="椭圆 244"/>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6" name="椭圆 245"/>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椭圆 246"/>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8" name="椭圆 247"/>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9" name="椭圆 248"/>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0" name="椭圆 249"/>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椭圆 250"/>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2" name="椭圆 251"/>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3" name="椭圆 252"/>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4" name="椭圆 253"/>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5" name="椭圆 254"/>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6" name="椭圆 255"/>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7" name="椭圆 256"/>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8" name="椭圆 257"/>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9" name="椭圆 258"/>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0" name="椭圆 259"/>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1" name="椭圆 260"/>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2" name="椭圆 261"/>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3" name="椭圆 262"/>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4" name="椭圆 263"/>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5" name="椭圆 264"/>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6" name="椭圆 265"/>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7" name="椭圆 266"/>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9866270" y="706249"/>
              <a:ext cx="60960" cy="5433060"/>
              <a:chOff x="548640" y="706249"/>
              <a:chExt cx="60960" cy="5433060"/>
            </a:xfrm>
            <a:grpFill/>
          </p:grpSpPr>
          <p:sp>
            <p:nvSpPr>
              <p:cNvPr id="206" name="椭圆 205"/>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椭圆 206"/>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8" name="椭圆 207"/>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9" name="椭圆 208"/>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0" name="椭圆 209"/>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1" name="椭圆 210"/>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2" name="椭圆 211"/>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3" name="椭圆 212"/>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4" name="椭圆 213"/>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5" name="椭圆 214"/>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6" name="椭圆 215"/>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7" name="椭圆 216"/>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8" name="椭圆 217"/>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9" name="椭圆 218"/>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0" name="椭圆 219"/>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1" name="椭圆 220"/>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2" name="椭圆 221"/>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3" name="椭圆 222"/>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4" name="椭圆 223"/>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5" name="椭圆 224"/>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6" name="椭圆 225"/>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7" name="椭圆 226"/>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8" name="椭圆 227"/>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9" name="椭圆 228"/>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0" name="椭圆 229"/>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1" name="椭圆 230"/>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2" name="椭圆 231"/>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3" name="椭圆 232"/>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4" name="椭圆 233"/>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5" name="椭圆 234"/>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6" name="椭圆 235"/>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8" name="组合 77"/>
            <p:cNvGrpSpPr/>
            <p:nvPr/>
          </p:nvGrpSpPr>
          <p:grpSpPr>
            <a:xfrm>
              <a:off x="10132488" y="706249"/>
              <a:ext cx="60960" cy="5433060"/>
              <a:chOff x="548640" y="706249"/>
              <a:chExt cx="60960" cy="5433060"/>
            </a:xfrm>
            <a:grpFill/>
          </p:grpSpPr>
          <p:sp>
            <p:nvSpPr>
              <p:cNvPr id="175" name="椭圆 174"/>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6" name="椭圆 175"/>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椭圆 176"/>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椭圆 177"/>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椭圆 178"/>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椭圆 179"/>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椭圆 180"/>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椭圆 181"/>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3" name="椭圆 182"/>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4" name="椭圆 183"/>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5" name="椭圆 184"/>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椭圆 185"/>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椭圆 186"/>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椭圆 187"/>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9" name="椭圆 188"/>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椭圆 189"/>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1" name="椭圆 190"/>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2" name="椭圆 191"/>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3" name="椭圆 192"/>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椭圆 193"/>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椭圆 194"/>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椭圆 195"/>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7" name="椭圆 196"/>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8" name="椭圆 197"/>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9" name="椭圆 198"/>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0" name="椭圆 199"/>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1" name="椭圆 200"/>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2" name="椭圆 201"/>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3" name="椭圆 202"/>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4" name="椭圆 203"/>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椭圆 204"/>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9" name="组合 78"/>
            <p:cNvGrpSpPr/>
            <p:nvPr/>
          </p:nvGrpSpPr>
          <p:grpSpPr>
            <a:xfrm>
              <a:off x="10398706" y="706249"/>
              <a:ext cx="60960" cy="5433060"/>
              <a:chOff x="548640" y="706249"/>
              <a:chExt cx="60960" cy="5433060"/>
            </a:xfrm>
            <a:grpFill/>
          </p:grpSpPr>
          <p:sp>
            <p:nvSpPr>
              <p:cNvPr id="144" name="椭圆 143"/>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椭圆 144"/>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6" name="椭圆 145"/>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7" name="椭圆 146"/>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椭圆 147"/>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椭圆 148"/>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0" name="椭圆 149"/>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椭圆 150"/>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椭圆 151"/>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椭圆 152"/>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4" name="椭圆 153"/>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5" name="椭圆 154"/>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6" name="椭圆 155"/>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椭圆 156"/>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8" name="椭圆 157"/>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椭圆 158"/>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椭圆 159"/>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椭圆 160"/>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椭圆 161"/>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椭圆 162"/>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椭圆 163"/>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椭圆 164"/>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椭圆 165"/>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7" name="椭圆 166"/>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8" name="椭圆 167"/>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0" name="椭圆 169"/>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1" name="椭圆 170"/>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2" name="椭圆 171"/>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3" name="椭圆 172"/>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0" name="组合 79"/>
            <p:cNvGrpSpPr/>
            <p:nvPr/>
          </p:nvGrpSpPr>
          <p:grpSpPr>
            <a:xfrm>
              <a:off x="10664924" y="706249"/>
              <a:ext cx="60960" cy="5433060"/>
              <a:chOff x="548640" y="706249"/>
              <a:chExt cx="60960" cy="5433060"/>
            </a:xfrm>
            <a:grpFill/>
          </p:grpSpPr>
          <p:sp>
            <p:nvSpPr>
              <p:cNvPr id="113" name="椭圆 112"/>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椭圆 118"/>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椭圆 127"/>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椭圆 142"/>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1" name="组合 80"/>
            <p:cNvGrpSpPr/>
            <p:nvPr/>
          </p:nvGrpSpPr>
          <p:grpSpPr>
            <a:xfrm>
              <a:off x="10931142" y="706249"/>
              <a:ext cx="60960" cy="5433060"/>
              <a:chOff x="548640" y="706249"/>
              <a:chExt cx="60960" cy="5433060"/>
            </a:xfrm>
            <a:grpFill/>
          </p:grpSpPr>
          <p:sp>
            <p:nvSpPr>
              <p:cNvPr id="82" name="椭圆 81"/>
              <p:cNvSpPr/>
              <p:nvPr/>
            </p:nvSpPr>
            <p:spPr>
              <a:xfrm>
                <a:off x="548640" y="7062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48640" y="8853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548640" y="10643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a:off x="548640" y="12434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p:cNvSpPr/>
              <p:nvPr/>
            </p:nvSpPr>
            <p:spPr>
              <a:xfrm>
                <a:off x="548640" y="14225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548640" y="16015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548640" y="17806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48640" y="19597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a:off x="548640" y="21388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p:cNvSpPr/>
              <p:nvPr/>
            </p:nvSpPr>
            <p:spPr>
              <a:xfrm>
                <a:off x="548640" y="23178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p:cNvSpPr/>
              <p:nvPr/>
            </p:nvSpPr>
            <p:spPr>
              <a:xfrm>
                <a:off x="548640" y="24969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p:cNvSpPr/>
              <p:nvPr/>
            </p:nvSpPr>
            <p:spPr>
              <a:xfrm>
                <a:off x="548640" y="26760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p:cNvSpPr/>
              <p:nvPr/>
            </p:nvSpPr>
            <p:spPr>
              <a:xfrm>
                <a:off x="548640" y="28550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p:cNvSpPr/>
              <p:nvPr/>
            </p:nvSpPr>
            <p:spPr>
              <a:xfrm>
                <a:off x="548640" y="30341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p:cNvSpPr/>
              <p:nvPr/>
            </p:nvSpPr>
            <p:spPr>
              <a:xfrm>
                <a:off x="548640" y="32132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a:off x="548640" y="33922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p:cNvSpPr/>
              <p:nvPr/>
            </p:nvSpPr>
            <p:spPr>
              <a:xfrm>
                <a:off x="548640" y="35713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p:cNvSpPr/>
              <p:nvPr/>
            </p:nvSpPr>
            <p:spPr>
              <a:xfrm>
                <a:off x="548640" y="37504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p:cNvSpPr/>
              <p:nvPr/>
            </p:nvSpPr>
            <p:spPr>
              <a:xfrm>
                <a:off x="548640" y="39295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p:cNvSpPr/>
              <p:nvPr/>
            </p:nvSpPr>
            <p:spPr>
              <a:xfrm>
                <a:off x="548640" y="41085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a:off x="548640" y="42876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a:off x="548640" y="446671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p:cNvSpPr/>
              <p:nvPr/>
            </p:nvSpPr>
            <p:spPr>
              <a:xfrm>
                <a:off x="548640" y="464578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p:cNvSpPr/>
              <p:nvPr/>
            </p:nvSpPr>
            <p:spPr>
              <a:xfrm>
                <a:off x="548640" y="482485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p:cNvSpPr/>
              <p:nvPr/>
            </p:nvSpPr>
            <p:spPr>
              <a:xfrm>
                <a:off x="548640" y="500392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椭圆 106"/>
              <p:cNvSpPr/>
              <p:nvPr/>
            </p:nvSpPr>
            <p:spPr>
              <a:xfrm>
                <a:off x="548640" y="518299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p:cNvSpPr/>
              <p:nvPr/>
            </p:nvSpPr>
            <p:spPr>
              <a:xfrm>
                <a:off x="548640" y="536206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a:off x="548640" y="554113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p:cNvSpPr/>
              <p:nvPr/>
            </p:nvSpPr>
            <p:spPr>
              <a:xfrm>
                <a:off x="548640" y="572020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p:cNvSpPr/>
              <p:nvPr/>
            </p:nvSpPr>
            <p:spPr>
              <a:xfrm>
                <a:off x="548640" y="589927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p:cNvSpPr/>
              <p:nvPr/>
            </p:nvSpPr>
            <p:spPr>
              <a:xfrm>
                <a:off x="548640" y="6078349"/>
                <a:ext cx="60960" cy="60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322" name="矩形 1321"/>
          <p:cNvSpPr/>
          <p:nvPr/>
        </p:nvSpPr>
        <p:spPr>
          <a:xfrm>
            <a:off x="2027264" y="1529992"/>
            <a:ext cx="3500570" cy="4285696"/>
          </a:xfrm>
          <a:prstGeom prst="rect">
            <a:avLst/>
          </a:prstGeom>
          <a:solidFill>
            <a:schemeClr val="bg1">
              <a:alpha val="85000"/>
            </a:schemeClr>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23" name="矩形 1322"/>
          <p:cNvSpPr/>
          <p:nvPr/>
        </p:nvSpPr>
        <p:spPr>
          <a:xfrm>
            <a:off x="6644640" y="1529992"/>
            <a:ext cx="3500570" cy="4285696"/>
          </a:xfrm>
          <a:prstGeom prst="rect">
            <a:avLst/>
          </a:prstGeom>
          <a:solidFill>
            <a:srgbClr val="1A276A">
              <a:alpha val="85000"/>
            </a:srgbClr>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a:prstGeom prst="rect">
            <a:avLst/>
          </a:prstGeom>
        </p:spPr>
        <p:txBody>
          <a:bodyPr/>
          <a:lstStyle/>
          <a:p>
            <a:r>
              <a:rPr kumimoji="1" lang="en-US" altLang="zh-CN" dirty="0"/>
              <a:t>MARKETPLACE</a:t>
            </a:r>
            <a:endParaRPr kumimoji="1" lang="zh-CN" altLang="en-US" dirty="0"/>
          </a:p>
        </p:txBody>
      </p:sp>
      <p:sp>
        <p:nvSpPr>
          <p:cNvPr id="3" name="文本占位符 2"/>
          <p:cNvSpPr>
            <a:spLocks noGrp="1"/>
          </p:cNvSpPr>
          <p:nvPr>
            <p:ph type="body" sz="quarter" idx="11"/>
          </p:nvPr>
        </p:nvSpPr>
        <p:spPr>
          <a:prstGeom prst="rect">
            <a:avLst/>
          </a:prstGeom>
        </p:spPr>
        <p:txBody>
          <a:bodyPr/>
          <a:lstStyle/>
          <a:p>
            <a:r>
              <a:rPr kumimoji="1" lang="en-GB" altLang="zh-CN" dirty="0"/>
              <a:t>App Distribution</a:t>
            </a:r>
            <a:endParaRPr kumimoji="1" lang="zh-CN" altLang="en-US" dirty="0"/>
          </a:p>
        </p:txBody>
      </p:sp>
      <p:sp>
        <p:nvSpPr>
          <p:cNvPr id="4" name="文本占位符 3"/>
          <p:cNvSpPr>
            <a:spLocks noGrp="1"/>
          </p:cNvSpPr>
          <p:nvPr>
            <p:ph type="body" sz="quarter" idx="12"/>
          </p:nvPr>
        </p:nvSpPr>
        <p:spPr>
          <a:prstGeom prst="rect">
            <a:avLst/>
          </a:prstGeom>
        </p:spPr>
        <p:txBody>
          <a:bodyPr/>
          <a:lstStyle/>
          <a:p>
            <a:r>
              <a:rPr kumimoji="1" lang="en-US" altLang="zh-CN" dirty="0"/>
              <a:t>02</a:t>
            </a:r>
            <a:endParaRPr kumimoji="1" lang="zh-CN" altLang="en-US" dirty="0"/>
          </a:p>
        </p:txBody>
      </p:sp>
      <p:sp>
        <p:nvSpPr>
          <p:cNvPr id="5" name="竖排文字占位符 4"/>
          <p:cNvSpPr>
            <a:spLocks noGrp="1"/>
          </p:cNvSpPr>
          <p:nvPr>
            <p:ph type="body" orient="vert" sz="quarter" idx="14"/>
          </p:nvPr>
        </p:nvSpPr>
        <p:spPr>
          <a:xfrm>
            <a:off x="11673840" y="2032000"/>
            <a:ext cx="298132" cy="4175760"/>
          </a:xfrm>
          <a:prstGeom prst="rect">
            <a:avLst/>
          </a:prstGeom>
        </p:spPr>
        <p:txBody>
          <a:bodyPr/>
          <a:lstStyle/>
          <a:p>
            <a:r>
              <a:rPr lang="en-GB" altLang="zh-CN" dirty="0"/>
              <a:t>APP</a:t>
            </a:r>
            <a:r>
              <a:rPr lang="zh-CN" altLang="en-US" dirty="0"/>
              <a:t> </a:t>
            </a:r>
            <a:r>
              <a:rPr lang="en-GB" altLang="zh-CN" dirty="0"/>
              <a:t>DISTRIBUTION</a:t>
            </a:r>
            <a:endParaRPr kumimoji="1" lang="zh-CN" altLang="en-US" dirty="0"/>
          </a:p>
        </p:txBody>
      </p:sp>
      <p:sp>
        <p:nvSpPr>
          <p:cNvPr id="6" name="竖排文字占位符 5"/>
          <p:cNvSpPr>
            <a:spLocks noGrp="1"/>
          </p:cNvSpPr>
          <p:nvPr>
            <p:ph type="body" orient="vert" sz="quarter" idx="15"/>
          </p:nvPr>
        </p:nvSpPr>
        <p:spPr>
          <a:prstGeom prst="rect">
            <a:avLst/>
          </a:prstGeom>
        </p:spPr>
        <p:txBody>
          <a:bodyPr/>
          <a:lstStyle/>
          <a:p>
            <a:r>
              <a:rPr lang="en-GB" altLang="zh-CN" dirty="0"/>
              <a:t>MARKETPLACE</a:t>
            </a:r>
            <a:endParaRPr kumimoji="1" lang="zh-CN" altLang="en-US" dirty="0"/>
          </a:p>
        </p:txBody>
      </p:sp>
      <p:sp>
        <p:nvSpPr>
          <p:cNvPr id="52" name="文本框 51"/>
          <p:cNvSpPr txBox="1"/>
          <p:nvPr/>
        </p:nvSpPr>
        <p:spPr>
          <a:xfrm>
            <a:off x="-3688080" y="-716280"/>
            <a:ext cx="529312" cy="369332"/>
          </a:xfrm>
          <a:prstGeom prst="rect">
            <a:avLst/>
          </a:prstGeom>
          <a:noFill/>
        </p:spPr>
        <p:txBody>
          <a:bodyPr wrap="none" rtlCol="0">
            <a:spAutoFit/>
          </a:bodyPr>
          <a:lstStyle/>
          <a:p>
            <a:r>
              <a:rPr lang="en-US" altLang="zh-CN" dirty="0">
                <a:cs typeface="+mn-ea"/>
                <a:sym typeface="+mn-lt"/>
              </a:rPr>
              <a:t>     </a:t>
            </a:r>
            <a:endParaRPr lang="zh-CN" altLang="en-US" dirty="0">
              <a:cs typeface="+mn-ea"/>
              <a:sym typeface="+mn-lt"/>
            </a:endParaRPr>
          </a:p>
        </p:txBody>
      </p:sp>
      <p:sp>
        <p:nvSpPr>
          <p:cNvPr id="56" name="内容占位符 2"/>
          <p:cNvSpPr txBox="1"/>
          <p:nvPr/>
        </p:nvSpPr>
        <p:spPr bwMode="auto">
          <a:xfrm>
            <a:off x="2479682" y="3775800"/>
            <a:ext cx="2636328" cy="15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600"/>
              </a:spcAft>
              <a:buNone/>
            </a:pPr>
            <a:r>
              <a:rPr lang="en-US" altLang="zh-CN" sz="2000" dirty="0">
                <a:solidFill>
                  <a:srgbClr val="1A276A"/>
                </a:solidFill>
                <a:latin typeface="Segoe UI Light" panose="020B0502040204020203" pitchFamily="2" charset="0"/>
                <a:ea typeface="Open Sans" panose="020B0306030504020204" charset="0"/>
                <a:cs typeface="Segoe UI Light" panose="020B0502040204020203" pitchFamily="2" charset="0"/>
              </a:rPr>
              <a:t>App Specific Distribution</a:t>
            </a:r>
          </a:p>
          <a:p>
            <a:pPr marL="0" indent="0">
              <a:lnSpc>
                <a:spcPct val="120000"/>
              </a:lnSpc>
              <a:spcBef>
                <a:spcPts val="200"/>
              </a:spcBef>
              <a:buNone/>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Various ways to manage app distribution: </a:t>
            </a:r>
          </a:p>
          <a:p>
            <a:pPr>
              <a:lnSpc>
                <a:spcPct val="120000"/>
              </a:lnSpc>
              <a:spcBef>
                <a:spcPts val="200"/>
              </a:spcBef>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Distribute apps to specific resellers or sub-resellers</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 or specific merchant categories.</a:t>
            </a:r>
            <a:endPar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a:p>
            <a:pPr>
              <a:lnSpc>
                <a:spcPct val="120000"/>
              </a:lnSpc>
              <a:spcBef>
                <a:spcPts val="200"/>
              </a:spcBef>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Grey distribution:  App version level.</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p:txBody>
      </p:sp>
      <p:sp>
        <p:nvSpPr>
          <p:cNvPr id="1324" name="内容占位符 2"/>
          <p:cNvSpPr txBox="1"/>
          <p:nvPr/>
        </p:nvSpPr>
        <p:spPr bwMode="auto">
          <a:xfrm>
            <a:off x="7097981" y="3775799"/>
            <a:ext cx="2636328" cy="17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600"/>
              </a:spcAft>
              <a:buNone/>
            </a:pPr>
            <a:r>
              <a:rPr lang="en-US" altLang="zh-CN" sz="2000" dirty="0">
                <a:solidFill>
                  <a:schemeClr val="bg1"/>
                </a:solidFill>
                <a:latin typeface="Segoe UI Light" panose="020B0502040204020203" pitchFamily="2" charset="0"/>
                <a:ea typeface="Open Sans" panose="020B0306030504020204" charset="0"/>
                <a:cs typeface="Segoe UI Light" panose="020B0502040204020203" pitchFamily="2" charset="0"/>
              </a:rPr>
              <a:t>Merchant App Solution</a:t>
            </a:r>
          </a:p>
          <a:p>
            <a:pPr marL="0" indent="0">
              <a:lnSpc>
                <a:spcPct val="120000"/>
              </a:lnSpc>
              <a:spcBef>
                <a:spcPts val="200"/>
              </a:spcBef>
              <a:buNone/>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One app can be linked to a specific merchant category. Only those terminals in this merchant category can access such merchant specific apps. PSPs can create ‘app bundles’ for certain merchant categories, thus ensuring that merchants can easily get what they expect.</a:t>
            </a:r>
            <a:endParaRPr lang="en-US"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p:txBody>
      </p:sp>
      <p:pic>
        <p:nvPicPr>
          <p:cNvPr id="12" name="图片 11"/>
          <p:cNvPicPr>
            <a:picLocks noChangeAspect="1"/>
          </p:cNvPicPr>
          <p:nvPr/>
        </p:nvPicPr>
        <p:blipFill>
          <a:blip r:embed="rId3"/>
          <a:stretch>
            <a:fillRect/>
          </a:stretch>
        </p:blipFill>
        <p:spPr>
          <a:xfrm>
            <a:off x="7392201" y="1634185"/>
            <a:ext cx="2021535" cy="2025920"/>
          </a:xfrm>
          <a:prstGeom prst="rect">
            <a:avLst/>
          </a:prstGeom>
        </p:spPr>
      </p:pic>
      <p:pic>
        <p:nvPicPr>
          <p:cNvPr id="1326" name="图片 1325"/>
          <p:cNvPicPr>
            <a:picLocks noChangeAspect="1"/>
          </p:cNvPicPr>
          <p:nvPr/>
        </p:nvPicPr>
        <p:blipFill>
          <a:blip r:embed="rId4"/>
          <a:stretch>
            <a:fillRect/>
          </a:stretch>
        </p:blipFill>
        <p:spPr>
          <a:xfrm>
            <a:off x="2798755" y="1559955"/>
            <a:ext cx="2344366" cy="207043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389380" y="1229995"/>
            <a:ext cx="5404485" cy="132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kumimoji="1" lang="en-US" altLang="zh-CN"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PART</a:t>
            </a:r>
            <a:r>
              <a:rPr kumimoji="1" lang="zh-CN" altLang="en-US"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 </a:t>
            </a:r>
            <a:r>
              <a:rPr kumimoji="1" lang="en-US" altLang="zh-CN"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03</a:t>
            </a:r>
            <a:endParaRPr kumimoji="1" lang="zh-CN" altLang="en-US"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endParaRPr>
          </a:p>
          <a:p>
            <a:pPr marL="0" indent="0">
              <a:lnSpc>
                <a:spcPct val="100000"/>
              </a:lnSpc>
              <a:spcBef>
                <a:spcPts val="600"/>
              </a:spcBef>
              <a:buNone/>
            </a:pPr>
            <a:r>
              <a:rPr lang="en-US" altLang="zh-CN" sz="4000" dirty="0">
                <a:solidFill>
                  <a:srgbClr val="1A276A"/>
                </a:solidFill>
                <a:latin typeface="Segoe UI Light" panose="020B0502040204020203" pitchFamily="2" charset="0"/>
                <a:ea typeface="Times New Roman" panose="02020703060505090304" charset="0"/>
                <a:cs typeface="Segoe UI Light" panose="020B0502040204020203" pitchFamily="2" charset="0"/>
              </a:rPr>
              <a:t>Advanced Terminal Management System</a:t>
            </a:r>
          </a:p>
        </p:txBody>
      </p:sp>
      <p:cxnSp>
        <p:nvCxnSpPr>
          <p:cNvPr id="9" name="直线连接符 8"/>
          <p:cNvCxnSpPr/>
          <p:nvPr/>
        </p:nvCxnSpPr>
        <p:spPr>
          <a:xfrm>
            <a:off x="1463040" y="3217071"/>
            <a:ext cx="1056640" cy="0"/>
          </a:xfrm>
          <a:prstGeom prst="line">
            <a:avLst/>
          </a:prstGeom>
          <a:ln w="12700">
            <a:solidFill>
              <a:srgbClr val="FF6901"/>
            </a:solidFill>
          </a:ln>
        </p:spPr>
        <p:style>
          <a:lnRef idx="1">
            <a:schemeClr val="accent1"/>
          </a:lnRef>
          <a:fillRef idx="0">
            <a:schemeClr val="accent1"/>
          </a:fillRef>
          <a:effectRef idx="0">
            <a:schemeClr val="accent1"/>
          </a:effectRef>
          <a:fontRef idx="minor">
            <a:schemeClr val="tx1"/>
          </a:fontRef>
        </p:style>
      </p:cxnSp>
      <p:sp>
        <p:nvSpPr>
          <p:cNvPr id="8" name="内容占位符 2"/>
          <p:cNvSpPr txBox="1"/>
          <p:nvPr/>
        </p:nvSpPr>
        <p:spPr bwMode="auto">
          <a:xfrm>
            <a:off x="1463039" y="3429000"/>
            <a:ext cx="5711484" cy="275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a:lnSpc>
                <a:spcPct val="150000"/>
              </a:lnSpc>
              <a:spcBef>
                <a:spcPts val="600"/>
              </a:spcBef>
            </a:pPr>
            <a:r>
              <a:rPr lang="en-GB"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Any Terminal in One Marketplace </a:t>
            </a:r>
            <a:endPar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endParaRP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Bulk Terminal Management </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Terminal Monitoring</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Terminal Remote Control</a:t>
            </a:r>
          </a:p>
          <a:p>
            <a:pPr>
              <a:lnSpc>
                <a:spcPct val="150000"/>
              </a:lnSpc>
              <a:spcBef>
                <a:spcPts val="600"/>
              </a:spcBef>
            </a:pPr>
            <a:r>
              <a:rPr lang="en-GB"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Real-Time App Push &amp; Parameter Management </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Firmware (OTA) Updates</a:t>
            </a:r>
          </a:p>
        </p:txBody>
      </p:sp>
      <p:pic>
        <p:nvPicPr>
          <p:cNvPr id="3" name="图片 2"/>
          <p:cNvPicPr>
            <a:picLocks noChangeAspect="1"/>
          </p:cNvPicPr>
          <p:nvPr/>
        </p:nvPicPr>
        <p:blipFill>
          <a:blip r:embed="rId2"/>
          <a:stretch>
            <a:fillRect/>
          </a:stretch>
        </p:blipFill>
        <p:spPr>
          <a:xfrm>
            <a:off x="6523165" y="816697"/>
            <a:ext cx="4205795" cy="5431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solidFill>
                  <a:srgbClr val="A2A7DC"/>
                </a:solidFill>
                <a:sym typeface="+mn-lt"/>
              </a:rPr>
              <a:t>ADVANCED TERMINAL MANAGEMENT</a:t>
            </a:r>
          </a:p>
        </p:txBody>
      </p:sp>
      <p:sp>
        <p:nvSpPr>
          <p:cNvPr id="3" name="文本占位符 2"/>
          <p:cNvSpPr>
            <a:spLocks noGrp="1"/>
          </p:cNvSpPr>
          <p:nvPr>
            <p:ph type="body" sz="quarter" idx="11"/>
          </p:nvPr>
        </p:nvSpPr>
        <p:spPr/>
        <p:txBody>
          <a:bodyPr/>
          <a:lstStyle/>
          <a:p>
            <a:r>
              <a:rPr lang="en-GB" altLang="zh-CN" dirty="0">
                <a:sym typeface="+mn-lt"/>
              </a:rPr>
              <a:t>All Terminals in One Marketplace</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solidFill>
                  <a:schemeClr val="bg1"/>
                </a:solidFill>
              </a:rPr>
              <a:t>03</a:t>
            </a:r>
            <a:endParaRPr kumimoji="1" lang="zh-CN" altLang="en-US" dirty="0">
              <a:solidFill>
                <a:schemeClr val="bg1"/>
              </a:solidFill>
            </a:endParaRPr>
          </a:p>
        </p:txBody>
      </p:sp>
      <p:sp>
        <p:nvSpPr>
          <p:cNvPr id="15" name="竖排文字占位符 14"/>
          <p:cNvSpPr>
            <a:spLocks noGrp="1"/>
          </p:cNvSpPr>
          <p:nvPr>
            <p:ph type="body" orient="vert" sz="quarter" idx="14"/>
          </p:nvPr>
        </p:nvSpPr>
        <p:spPr>
          <a:xfrm>
            <a:off x="11673840" y="2031999"/>
            <a:ext cx="298132" cy="5244697"/>
          </a:xfrm>
        </p:spPr>
        <p:txBody>
          <a:bodyPr/>
          <a:lstStyle/>
          <a:p>
            <a:r>
              <a:rPr lang="en-GB" altLang="zh-CN" dirty="0"/>
              <a:t>ALL TERMINALS IN ONE MARKETPLACE</a:t>
            </a:r>
            <a:endParaRPr kumimoji="1" lang="zh-CN" altLang="en-US" dirty="0"/>
          </a:p>
        </p:txBody>
      </p:sp>
      <p:sp>
        <p:nvSpPr>
          <p:cNvPr id="16" name="竖排文字占位符 15"/>
          <p:cNvSpPr>
            <a:spLocks noGrp="1"/>
          </p:cNvSpPr>
          <p:nvPr>
            <p:ph type="body" orient="vert" sz="quarter" idx="15"/>
          </p:nvPr>
        </p:nvSpPr>
        <p:spPr/>
        <p:txBody>
          <a:bodyPr/>
          <a:lstStyle/>
          <a:p>
            <a:r>
              <a:rPr lang="en-GB" altLang="zh-CN" dirty="0"/>
              <a:t>ADVANCED TERMINAL MANAGEMENT</a:t>
            </a:r>
            <a:endParaRPr kumimoji="1" lang="zh-CN" altLang="en-US" dirty="0"/>
          </a:p>
        </p:txBody>
      </p:sp>
      <p:sp>
        <p:nvSpPr>
          <p:cNvPr id="12" name="内容占位符 2"/>
          <p:cNvSpPr txBox="1"/>
          <p:nvPr/>
        </p:nvSpPr>
        <p:spPr bwMode="auto">
          <a:xfrm>
            <a:off x="1077210" y="2031999"/>
            <a:ext cx="4296127" cy="157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GB" altLang="zh-CN" sz="2800" b="1" dirty="0">
                <a:solidFill>
                  <a:schemeClr val="bg1"/>
                </a:solidFill>
                <a:latin typeface="Segoe UI" panose="020B0502040204020203" pitchFamily="34" charset="0"/>
                <a:ea typeface="Open Sans" panose="020B0306030504020204" charset="0"/>
                <a:cs typeface="Segoe UI" panose="020B0502040204020203" pitchFamily="34" charset="0"/>
              </a:rPr>
              <a:t>All Terminals in One Marketplace </a:t>
            </a:r>
          </a:p>
          <a:p>
            <a:pPr marL="0" indent="0">
              <a:lnSpc>
                <a:spcPct val="100000"/>
              </a:lnSpc>
              <a:spcBef>
                <a:spcPts val="0"/>
              </a:spcBef>
              <a:spcAft>
                <a:spcPts val="2000"/>
              </a:spcAft>
              <a:buNone/>
            </a:pP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Connect</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any</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Android POS terminal or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any</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Android standard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device</a:t>
            </a:r>
            <a:endPar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endParaRPr>
          </a:p>
          <a:p>
            <a:pPr marL="0" indent="0">
              <a:lnSpc>
                <a:spcPct val="100000"/>
              </a:lnSpc>
              <a:spcBef>
                <a:spcPts val="0"/>
              </a:spcBef>
              <a:spcAft>
                <a:spcPts val="2000"/>
              </a:spcAft>
              <a:buNone/>
            </a:pP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Verifone</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Ingenico,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Newland</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Castles</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Telpo</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Sunmi</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PAX and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many</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a:t>
            </a:r>
            <a:r>
              <a:rPr lang="fr-FR" altLang="zh-CN" sz="2000" b="1" i="1" dirty="0" err="1">
                <a:solidFill>
                  <a:schemeClr val="bg1"/>
                </a:solidFill>
                <a:latin typeface="Segoe UI" panose="020B0502040204020203" pitchFamily="34" charset="0"/>
                <a:ea typeface="Open Sans" panose="020B0306030504020204" charset="0"/>
                <a:cs typeface="Segoe UI" panose="020B0502040204020203" pitchFamily="34" charset="0"/>
              </a:rPr>
              <a:t>other</a:t>
            </a:r>
            <a:r>
              <a:rPr lang="fr-FR" altLang="zh-CN" sz="2000" b="1" i="1" dirty="0">
                <a:solidFill>
                  <a:schemeClr val="bg1"/>
                </a:solidFill>
                <a:latin typeface="Segoe UI" panose="020B0502040204020203" pitchFamily="34" charset="0"/>
                <a:ea typeface="Open Sans" panose="020B0306030504020204" charset="0"/>
                <a:cs typeface="Segoe UI" panose="020B0502040204020203" pitchFamily="34" charset="0"/>
              </a:rPr>
              <a:t> brands</a:t>
            </a:r>
            <a:endParaRPr lang="en-US" altLang="zh-CN" sz="1000" b="1" dirty="0">
              <a:solidFill>
                <a:srgbClr val="A2A7DC"/>
              </a:solidFill>
              <a:latin typeface="Segoe UI" panose="020B0502040204020203" pitchFamily="34" charset="0"/>
              <a:ea typeface="Open Sans" panose="020B0306030504020204" charset="0"/>
              <a:cs typeface="Segoe UI" panose="020B0502040204020203" pitchFamily="34" charset="0"/>
            </a:endParaRPr>
          </a:p>
        </p:txBody>
      </p:sp>
      <p:pic>
        <p:nvPicPr>
          <p:cNvPr id="22" name="图片 21"/>
          <p:cNvPicPr>
            <a:picLocks noChangeAspect="1"/>
          </p:cNvPicPr>
          <p:nvPr/>
        </p:nvPicPr>
        <p:blipFill>
          <a:blip r:embed="rId3"/>
          <a:stretch>
            <a:fillRect/>
          </a:stretch>
        </p:blipFill>
        <p:spPr>
          <a:xfrm>
            <a:off x="5951913" y="1790097"/>
            <a:ext cx="8478334" cy="534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椭圆 62"/>
          <p:cNvSpPr/>
          <p:nvPr/>
        </p:nvSpPr>
        <p:spPr>
          <a:xfrm>
            <a:off x="8559768" y="-1082648"/>
            <a:ext cx="6624384" cy="7370919"/>
          </a:xfrm>
          <a:prstGeom prst="ellipse">
            <a:avLst/>
          </a:prstGeom>
          <a:solidFill>
            <a:schemeClr val="bg2">
              <a:lumMod val="10000"/>
              <a:alpha val="6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stretch>
            <a:fillRect/>
          </a:stretch>
        </p:blipFill>
        <p:spPr>
          <a:xfrm>
            <a:off x="5677791" y="995265"/>
            <a:ext cx="5114319" cy="5114319"/>
          </a:xfrm>
          <a:prstGeom prst="rect">
            <a:avLst/>
          </a:prstGeom>
        </p:spPr>
      </p:pic>
      <p:pic>
        <p:nvPicPr>
          <p:cNvPr id="20" name="图片 19"/>
          <p:cNvPicPr>
            <a:picLocks noChangeAspect="1"/>
          </p:cNvPicPr>
          <p:nvPr/>
        </p:nvPicPr>
        <p:blipFill rotWithShape="1">
          <a:blip r:embed="rId4"/>
          <a:srcRect l="22142" r="39285"/>
          <a:stretch>
            <a:fillRect/>
          </a:stretch>
        </p:blipFill>
        <p:spPr>
          <a:xfrm>
            <a:off x="-19250" y="9428"/>
            <a:ext cx="4880008" cy="6857999"/>
          </a:xfrm>
          <a:prstGeom prst="rect">
            <a:avLst/>
          </a:prstGeom>
        </p:spPr>
      </p:pic>
      <p:sp>
        <p:nvSpPr>
          <p:cNvPr id="2" name="文本占位符 1"/>
          <p:cNvSpPr>
            <a:spLocks noGrp="1"/>
          </p:cNvSpPr>
          <p:nvPr>
            <p:ph type="body" sz="quarter" idx="10"/>
          </p:nvPr>
        </p:nvSpPr>
        <p:spPr/>
        <p:txBody>
          <a:bodyPr/>
          <a:lstStyle/>
          <a:p>
            <a:r>
              <a:rPr lang="en-US" altLang="zh-CN" dirty="0">
                <a:solidFill>
                  <a:srgbClr val="A2A7DC"/>
                </a:solidFill>
                <a:sym typeface="+mn-lt"/>
              </a:rPr>
              <a:t>ADVANCED TERMINAL MANAGEMENT</a:t>
            </a:r>
          </a:p>
        </p:txBody>
      </p:sp>
      <p:sp>
        <p:nvSpPr>
          <p:cNvPr id="3" name="文本占位符 2"/>
          <p:cNvSpPr>
            <a:spLocks noGrp="1"/>
          </p:cNvSpPr>
          <p:nvPr>
            <p:ph type="body" sz="quarter" idx="11"/>
          </p:nvPr>
        </p:nvSpPr>
        <p:spPr/>
        <p:txBody>
          <a:bodyPr/>
          <a:lstStyle/>
          <a:p>
            <a:r>
              <a:rPr lang="en-GB" altLang="zh-CN" dirty="0">
                <a:sym typeface="+mn-lt"/>
              </a:rPr>
              <a:t>Bulk Terminal Management</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solidFill>
                  <a:schemeClr val="bg1"/>
                </a:solidFill>
              </a:rPr>
              <a:t>03</a:t>
            </a:r>
            <a:endParaRPr kumimoji="1" lang="zh-CN" altLang="en-US" dirty="0">
              <a:solidFill>
                <a:schemeClr val="bg1"/>
              </a:solidFill>
            </a:endParaRPr>
          </a:p>
        </p:txBody>
      </p:sp>
      <p:sp>
        <p:nvSpPr>
          <p:cNvPr id="15" name="竖排文字占位符 14"/>
          <p:cNvSpPr>
            <a:spLocks noGrp="1"/>
          </p:cNvSpPr>
          <p:nvPr>
            <p:ph type="body" orient="vert" sz="quarter" idx="14"/>
          </p:nvPr>
        </p:nvSpPr>
        <p:spPr>
          <a:xfrm>
            <a:off x="11673840" y="2031999"/>
            <a:ext cx="298132" cy="5244697"/>
          </a:xfrm>
        </p:spPr>
        <p:txBody>
          <a:bodyPr/>
          <a:lstStyle/>
          <a:p>
            <a:r>
              <a:rPr lang="en-GB" altLang="zh-CN" dirty="0"/>
              <a:t>BULK TERMINAL MANAGEMENT</a:t>
            </a:r>
            <a:endParaRPr kumimoji="1" lang="zh-CN" altLang="en-US" dirty="0"/>
          </a:p>
        </p:txBody>
      </p:sp>
      <p:sp>
        <p:nvSpPr>
          <p:cNvPr id="16" name="竖排文字占位符 15"/>
          <p:cNvSpPr>
            <a:spLocks noGrp="1"/>
          </p:cNvSpPr>
          <p:nvPr>
            <p:ph type="body" orient="vert" sz="quarter" idx="15"/>
          </p:nvPr>
        </p:nvSpPr>
        <p:spPr/>
        <p:txBody>
          <a:bodyPr/>
          <a:lstStyle/>
          <a:p>
            <a:r>
              <a:rPr lang="en-GB" altLang="zh-CN" dirty="0"/>
              <a:t>ADVANCED TERMINAL MANAGEMENT</a:t>
            </a:r>
            <a:endParaRPr kumimoji="1" lang="zh-CN" altLang="en-US" dirty="0"/>
          </a:p>
        </p:txBody>
      </p:sp>
      <p:sp>
        <p:nvSpPr>
          <p:cNvPr id="12" name="内容占位符 2"/>
          <p:cNvSpPr txBox="1"/>
          <p:nvPr/>
        </p:nvSpPr>
        <p:spPr bwMode="auto">
          <a:xfrm>
            <a:off x="766762" y="2656900"/>
            <a:ext cx="3082032" cy="366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GB" altLang="zh-CN" sz="2800" b="1" dirty="0">
                <a:solidFill>
                  <a:schemeClr val="bg1"/>
                </a:solidFill>
                <a:latin typeface="Segoe UI" panose="020B0502040204020203" pitchFamily="34" charset="0"/>
                <a:ea typeface="Open Sans" panose="020B0306030504020204" charset="0"/>
                <a:cs typeface="Segoe UI" panose="020B0502040204020203" pitchFamily="34" charset="0"/>
              </a:rPr>
              <a:t>Bulk Terminal Management</a:t>
            </a:r>
          </a:p>
          <a:p>
            <a:pPr marL="0" indent="0">
              <a:lnSpc>
                <a:spcPct val="100000"/>
              </a:lnSpc>
              <a:spcBef>
                <a:spcPts val="0"/>
              </a:spcBef>
              <a:spcAft>
                <a:spcPts val="2000"/>
              </a:spcAft>
              <a:buNone/>
            </a:pPr>
            <a:r>
              <a:rPr lang="en-GB" altLang="zh-CN" sz="2000" b="1" dirty="0">
                <a:solidFill>
                  <a:schemeClr val="bg1"/>
                </a:solidFill>
                <a:latin typeface="Segoe UI" panose="020B0502040204020203" pitchFamily="34" charset="0"/>
                <a:ea typeface="Open Sans" panose="020B0306030504020204" charset="0"/>
                <a:cs typeface="Segoe UI" panose="020B0502040204020203" pitchFamily="34" charset="0"/>
              </a:rPr>
              <a:t>Use “Group” features to manage large numbers of terminals in parallel</a:t>
            </a:r>
            <a:endParaRPr lang="en-US" altLang="zh-CN" sz="2800" b="1" dirty="0">
              <a:solidFill>
                <a:schemeClr val="bg1"/>
              </a:solidFill>
              <a:latin typeface="Segoe UI" panose="020B0502040204020203" pitchFamily="34" charset="0"/>
              <a:ea typeface="Open Sans" panose="020B0306030504020204" charset="0"/>
              <a:cs typeface="Segoe UI" panose="020B0502040204020203" pitchFamily="34" charset="0"/>
            </a:endParaRPr>
          </a:p>
        </p:txBody>
      </p:sp>
      <p:cxnSp>
        <p:nvCxnSpPr>
          <p:cNvPr id="21" name="直线连接符 20"/>
          <p:cNvCxnSpPr/>
          <p:nvPr/>
        </p:nvCxnSpPr>
        <p:spPr>
          <a:xfrm flipV="1">
            <a:off x="329406" y="6143105"/>
            <a:ext cx="0" cy="714895"/>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a:stretch>
            <a:fillRect/>
          </a:stretch>
        </p:blipFill>
        <p:spPr>
          <a:xfrm>
            <a:off x="5163395" y="240026"/>
            <a:ext cx="6304168" cy="6707936"/>
          </a:xfrm>
          <a:prstGeom prst="rect">
            <a:avLst/>
          </a:prstGeom>
        </p:spPr>
      </p:pic>
      <p:grpSp>
        <p:nvGrpSpPr>
          <p:cNvPr id="13" name="组合 12"/>
          <p:cNvGrpSpPr/>
          <p:nvPr/>
        </p:nvGrpSpPr>
        <p:grpSpPr>
          <a:xfrm>
            <a:off x="5523222" y="513790"/>
            <a:ext cx="2173275" cy="707913"/>
            <a:chOff x="9483787" y="379033"/>
            <a:chExt cx="2173275" cy="707913"/>
          </a:xfrm>
        </p:grpSpPr>
        <p:sp>
          <p:nvSpPr>
            <p:cNvPr id="10" name="椭圆 9"/>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01</a:t>
              </a:r>
              <a:endParaRPr kumimoji="1" lang="zh-CN" altLang="en-US" sz="1000" dirty="0">
                <a:latin typeface="Segoe UI Light" panose="020B0502040204020203" pitchFamily="2" charset="0"/>
                <a:cs typeface="Segoe UI Light" panose="020B0502040204020203" pitchFamily="2" charset="0"/>
              </a:endParaRPr>
            </a:p>
          </p:txBody>
        </p:sp>
        <p:sp>
          <p:nvSpPr>
            <p:cNvPr id="11" name="文本框 10"/>
            <p:cNvSpPr txBox="1"/>
            <p:nvPr/>
          </p:nvSpPr>
          <p:spPr>
            <a:xfrm>
              <a:off x="9878337" y="440615"/>
              <a:ext cx="1778725" cy="646331"/>
            </a:xfrm>
            <a:prstGeom prst="rect">
              <a:avLst/>
            </a:prstGeom>
            <a:noFill/>
          </p:spPr>
          <p:txBody>
            <a:bodyPr wrap="square" rtlCol="0">
              <a:spAutoFit/>
            </a:bodyPr>
            <a:lstStyle/>
            <a:p>
              <a:r>
                <a:rPr kumimoji="1" lang="en-GB" altLang="zh-CN" dirty="0">
                  <a:solidFill>
                    <a:srgbClr val="1A276A"/>
                  </a:solidFill>
                  <a:latin typeface="Segoe UI Light" panose="020B0502040204020203" pitchFamily="2" charset="0"/>
                  <a:cs typeface="Segoe UI Light" panose="020B0502040204020203" pitchFamily="2" charset="0"/>
                  <a:sym typeface="+mn-lt"/>
                </a:rPr>
                <a:t>Organization management</a:t>
              </a:r>
              <a:endParaRPr kumimoji="1" lang="zh-CN" altLang="en-US"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24" name="组合 23"/>
          <p:cNvGrpSpPr/>
          <p:nvPr/>
        </p:nvGrpSpPr>
        <p:grpSpPr>
          <a:xfrm>
            <a:off x="7785518" y="513283"/>
            <a:ext cx="2173275" cy="707913"/>
            <a:chOff x="9483787" y="379033"/>
            <a:chExt cx="2173275" cy="707913"/>
          </a:xfrm>
        </p:grpSpPr>
        <p:sp>
          <p:nvSpPr>
            <p:cNvPr id="25" name="椭圆 24"/>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02</a:t>
              </a:r>
              <a:endParaRPr kumimoji="1" lang="zh-CN" altLang="en-US" sz="1000" dirty="0">
                <a:latin typeface="Segoe UI Light" panose="020B0502040204020203" pitchFamily="2" charset="0"/>
                <a:cs typeface="Segoe UI Light" panose="020B0502040204020203" pitchFamily="2" charset="0"/>
              </a:endParaRPr>
            </a:p>
          </p:txBody>
        </p:sp>
        <p:sp>
          <p:nvSpPr>
            <p:cNvPr id="26" name="文本框 25"/>
            <p:cNvSpPr txBox="1"/>
            <p:nvPr/>
          </p:nvSpPr>
          <p:spPr>
            <a:xfrm>
              <a:off x="9878337" y="440615"/>
              <a:ext cx="1778725" cy="646331"/>
            </a:xfrm>
            <a:prstGeom prst="rect">
              <a:avLst/>
            </a:prstGeom>
            <a:noFill/>
          </p:spPr>
          <p:txBody>
            <a:bodyPr wrap="square" rtlCol="0">
              <a:spAutoFit/>
            </a:bodyPr>
            <a:lstStyle/>
            <a:p>
              <a:r>
                <a:rPr kumimoji="1" lang="en-GB" altLang="zh-CN" dirty="0">
                  <a:solidFill>
                    <a:srgbClr val="1A276A"/>
                  </a:solidFill>
                  <a:latin typeface="Segoe UI Light" panose="020B0502040204020203" pitchFamily="2" charset="0"/>
                  <a:cs typeface="Segoe UI Light" panose="020B0502040204020203" pitchFamily="2" charset="0"/>
                  <a:sym typeface="+mn-lt"/>
                </a:rPr>
                <a:t>Organization detail</a:t>
              </a:r>
              <a:endParaRPr kumimoji="1" lang="zh-CN" altLang="en-US"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27" name="组合 26"/>
          <p:cNvGrpSpPr/>
          <p:nvPr/>
        </p:nvGrpSpPr>
        <p:grpSpPr>
          <a:xfrm>
            <a:off x="9747164" y="519585"/>
            <a:ext cx="2173275" cy="707913"/>
            <a:chOff x="9483787" y="379033"/>
            <a:chExt cx="2173275" cy="707913"/>
          </a:xfrm>
        </p:grpSpPr>
        <p:sp>
          <p:nvSpPr>
            <p:cNvPr id="28" name="椭圆 27"/>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03</a:t>
              </a:r>
              <a:endParaRPr kumimoji="1" lang="zh-CN" altLang="en-US" sz="1000" dirty="0">
                <a:latin typeface="Segoe UI Light" panose="020B0502040204020203" pitchFamily="2" charset="0"/>
                <a:cs typeface="Segoe UI Light" panose="020B0502040204020203" pitchFamily="2" charset="0"/>
              </a:endParaRPr>
            </a:p>
          </p:txBody>
        </p:sp>
        <p:sp>
          <p:nvSpPr>
            <p:cNvPr id="29" name="文本框 28"/>
            <p:cNvSpPr txBox="1"/>
            <p:nvPr/>
          </p:nvSpPr>
          <p:spPr>
            <a:xfrm>
              <a:off x="9878337" y="440615"/>
              <a:ext cx="1778725" cy="646331"/>
            </a:xfrm>
            <a:prstGeom prst="rect">
              <a:avLst/>
            </a:prstGeom>
            <a:noFill/>
          </p:spPr>
          <p:txBody>
            <a:bodyPr wrap="square" rtlCol="0">
              <a:spAutoFit/>
            </a:bodyPr>
            <a:lstStyle/>
            <a:p>
              <a:r>
                <a:rPr kumimoji="1" lang="en-GB" altLang="zh-CN" dirty="0">
                  <a:solidFill>
                    <a:srgbClr val="1A276A"/>
                  </a:solidFill>
                  <a:latin typeface="Segoe UI Light" panose="020B0502040204020203" pitchFamily="2" charset="0"/>
                  <a:cs typeface="Segoe UI Light" panose="020B0502040204020203" pitchFamily="2" charset="0"/>
                  <a:sym typeface="+mn-lt"/>
                </a:rPr>
                <a:t>Terminal batch management</a:t>
              </a:r>
              <a:endParaRPr kumimoji="1" lang="zh-CN" altLang="en-US"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30" name="组合 29"/>
          <p:cNvGrpSpPr/>
          <p:nvPr/>
        </p:nvGrpSpPr>
        <p:grpSpPr>
          <a:xfrm>
            <a:off x="8177309" y="6013329"/>
            <a:ext cx="3356314" cy="707913"/>
            <a:chOff x="9483787" y="379033"/>
            <a:chExt cx="3356314" cy="707913"/>
          </a:xfrm>
        </p:grpSpPr>
        <p:sp>
          <p:nvSpPr>
            <p:cNvPr id="31" name="椭圆 30"/>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04</a:t>
              </a:r>
              <a:endParaRPr kumimoji="1" lang="zh-CN" altLang="en-US" sz="1000" dirty="0">
                <a:latin typeface="Segoe UI Light" panose="020B0502040204020203" pitchFamily="2" charset="0"/>
                <a:cs typeface="Segoe UI Light" panose="020B0502040204020203" pitchFamily="2" charset="0"/>
              </a:endParaRPr>
            </a:p>
          </p:txBody>
        </p:sp>
        <p:sp>
          <p:nvSpPr>
            <p:cNvPr id="32" name="文本框 31"/>
            <p:cNvSpPr txBox="1"/>
            <p:nvPr/>
          </p:nvSpPr>
          <p:spPr>
            <a:xfrm>
              <a:off x="9878337" y="440615"/>
              <a:ext cx="2961764" cy="646331"/>
            </a:xfrm>
            <a:prstGeom prst="rect">
              <a:avLst/>
            </a:prstGeom>
            <a:noFill/>
          </p:spPr>
          <p:txBody>
            <a:bodyPr wrap="square" rtlCol="0">
              <a:spAutoFit/>
            </a:bodyPr>
            <a:lstStyle/>
            <a:p>
              <a:r>
                <a:rPr kumimoji="1" lang="en-GB" altLang="zh-CN" dirty="0">
                  <a:solidFill>
                    <a:srgbClr val="1A276A"/>
                  </a:solidFill>
                  <a:latin typeface="Segoe UI Light" panose="020B0502040204020203" pitchFamily="2" charset="0"/>
                  <a:cs typeface="Segoe UI Light" panose="020B0502040204020203" pitchFamily="2" charset="0"/>
                  <a:sym typeface="+mn-lt"/>
                </a:rPr>
                <a:t>Batch push (app / parameter / firmware / messages)</a:t>
              </a:r>
              <a:endParaRPr kumimoji="1" lang="zh-CN" altLang="en-US" dirty="0">
                <a:solidFill>
                  <a:srgbClr val="1A276A"/>
                </a:solidFill>
                <a:latin typeface="Segoe UI Light" panose="020B0502040204020203" pitchFamily="2" charset="0"/>
                <a:cs typeface="Segoe UI Light" panose="020B0502040204020203" pitchFamily="2" charset="0"/>
                <a:sym typeface="+mn-lt"/>
              </a:endParaRPr>
            </a:p>
          </p:txBody>
        </p:sp>
      </p:grpSp>
      <p:cxnSp>
        <p:nvCxnSpPr>
          <p:cNvPr id="33" name="肘形连接符 32"/>
          <p:cNvCxnSpPr>
            <a:stCxn id="10" idx="4"/>
          </p:cNvCxnSpPr>
          <p:nvPr/>
        </p:nvCxnSpPr>
        <p:spPr>
          <a:xfrm rot="16200000" flipH="1">
            <a:off x="5034504" y="1556582"/>
            <a:ext cx="2408670" cy="1061851"/>
          </a:xfrm>
          <a:prstGeom prst="bentConnector3">
            <a:avLst>
              <a:gd name="adj1" fmla="val 10155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25" idx="4"/>
          </p:cNvCxnSpPr>
          <p:nvPr/>
        </p:nvCxnSpPr>
        <p:spPr>
          <a:xfrm rot="16200000" flipH="1">
            <a:off x="6846862" y="2006013"/>
            <a:ext cx="2246696" cy="1"/>
          </a:xfrm>
          <a:prstGeom prst="bentConnector3">
            <a:avLst>
              <a:gd name="adj1" fmla="val 5000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28" idx="4"/>
          </p:cNvCxnSpPr>
          <p:nvPr/>
        </p:nvCxnSpPr>
        <p:spPr>
          <a:xfrm rot="5400000">
            <a:off x="8862742" y="1514792"/>
            <a:ext cx="1694938" cy="443291"/>
          </a:xfrm>
          <a:prstGeom prst="bentConnector3">
            <a:avLst>
              <a:gd name="adj1" fmla="val 99974"/>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31" idx="0"/>
          </p:cNvCxnSpPr>
          <p:nvPr/>
        </p:nvCxnSpPr>
        <p:spPr>
          <a:xfrm rot="5400000" flipH="1" flipV="1">
            <a:off x="7621017" y="5272345"/>
            <a:ext cx="1481969" cy="12700"/>
          </a:xfrm>
          <a:prstGeom prst="bentConnector3">
            <a:avLst>
              <a:gd name="adj1" fmla="val 92506"/>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8559768" y="-1082648"/>
            <a:ext cx="6624384" cy="7370919"/>
          </a:xfrm>
          <a:prstGeom prst="ellipse">
            <a:avLst/>
          </a:prstGeom>
          <a:solidFill>
            <a:schemeClr val="bg2">
              <a:lumMod val="10000"/>
              <a:alpha val="6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a:stretch>
            <a:fillRect/>
          </a:stretch>
        </p:blipFill>
        <p:spPr>
          <a:xfrm>
            <a:off x="5677791" y="995265"/>
            <a:ext cx="5114319" cy="5114319"/>
          </a:xfrm>
          <a:prstGeom prst="rect">
            <a:avLst/>
          </a:prstGeom>
        </p:spPr>
      </p:pic>
      <p:pic>
        <p:nvPicPr>
          <p:cNvPr id="20" name="图片 19"/>
          <p:cNvPicPr>
            <a:picLocks noChangeAspect="1"/>
          </p:cNvPicPr>
          <p:nvPr/>
        </p:nvPicPr>
        <p:blipFill rotWithShape="1">
          <a:blip r:embed="rId4"/>
          <a:srcRect l="22142" r="39285"/>
          <a:stretch>
            <a:fillRect/>
          </a:stretch>
        </p:blipFill>
        <p:spPr>
          <a:xfrm>
            <a:off x="-19250" y="1"/>
            <a:ext cx="4880008" cy="6857999"/>
          </a:xfrm>
          <a:prstGeom prst="rect">
            <a:avLst/>
          </a:prstGeom>
        </p:spPr>
      </p:pic>
      <p:sp>
        <p:nvSpPr>
          <p:cNvPr id="2" name="文本占位符 1"/>
          <p:cNvSpPr>
            <a:spLocks noGrp="1"/>
          </p:cNvSpPr>
          <p:nvPr>
            <p:ph type="body" sz="quarter" idx="10"/>
          </p:nvPr>
        </p:nvSpPr>
        <p:spPr/>
        <p:txBody>
          <a:bodyPr/>
          <a:lstStyle/>
          <a:p>
            <a:r>
              <a:rPr lang="en-US" altLang="zh-CN" dirty="0">
                <a:solidFill>
                  <a:srgbClr val="A2A7DC"/>
                </a:solidFill>
                <a:sym typeface="+mn-lt"/>
              </a:rPr>
              <a:t>ADVANCED TERMINAL MANAGEMENT</a:t>
            </a:r>
          </a:p>
        </p:txBody>
      </p:sp>
      <p:sp>
        <p:nvSpPr>
          <p:cNvPr id="3" name="文本占位符 2"/>
          <p:cNvSpPr>
            <a:spLocks noGrp="1"/>
          </p:cNvSpPr>
          <p:nvPr>
            <p:ph type="body" sz="quarter" idx="11"/>
          </p:nvPr>
        </p:nvSpPr>
        <p:spPr/>
        <p:txBody>
          <a:bodyPr/>
          <a:lstStyle/>
          <a:p>
            <a:r>
              <a:rPr lang="en-GB" altLang="zh-CN" dirty="0">
                <a:sym typeface="+mn-lt"/>
              </a:rPr>
              <a:t>Terminal Monitoring</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solidFill>
                  <a:schemeClr val="bg1"/>
                </a:solidFill>
              </a:rPr>
              <a:t>03</a:t>
            </a:r>
            <a:endParaRPr kumimoji="1" lang="zh-CN" altLang="en-US" dirty="0">
              <a:solidFill>
                <a:schemeClr val="bg1"/>
              </a:solidFill>
            </a:endParaRPr>
          </a:p>
        </p:txBody>
      </p:sp>
      <p:sp>
        <p:nvSpPr>
          <p:cNvPr id="15" name="竖排文字占位符 14"/>
          <p:cNvSpPr>
            <a:spLocks noGrp="1"/>
          </p:cNvSpPr>
          <p:nvPr>
            <p:ph type="body" orient="vert" sz="quarter" idx="14"/>
          </p:nvPr>
        </p:nvSpPr>
        <p:spPr>
          <a:xfrm>
            <a:off x="11673840" y="2031999"/>
            <a:ext cx="298132" cy="5244697"/>
          </a:xfrm>
        </p:spPr>
        <p:txBody>
          <a:bodyPr/>
          <a:lstStyle/>
          <a:p>
            <a:r>
              <a:rPr lang="en-GB" altLang="zh-CN" dirty="0"/>
              <a:t>TERMINAL MONITOR</a:t>
            </a:r>
            <a:endParaRPr kumimoji="1" lang="zh-CN" altLang="en-US" dirty="0"/>
          </a:p>
        </p:txBody>
      </p:sp>
      <p:sp>
        <p:nvSpPr>
          <p:cNvPr id="16" name="竖排文字占位符 15"/>
          <p:cNvSpPr>
            <a:spLocks noGrp="1"/>
          </p:cNvSpPr>
          <p:nvPr>
            <p:ph type="body" orient="vert" sz="quarter" idx="15"/>
          </p:nvPr>
        </p:nvSpPr>
        <p:spPr/>
        <p:txBody>
          <a:bodyPr/>
          <a:lstStyle/>
          <a:p>
            <a:r>
              <a:rPr lang="en-GB" altLang="zh-CN" dirty="0"/>
              <a:t>ADVANCED TERMINAL MANAGEMENT</a:t>
            </a:r>
            <a:endParaRPr kumimoji="1" lang="zh-CN" altLang="en-US" dirty="0"/>
          </a:p>
        </p:txBody>
      </p:sp>
      <p:sp>
        <p:nvSpPr>
          <p:cNvPr id="12" name="内容占位符 2"/>
          <p:cNvSpPr txBox="1"/>
          <p:nvPr/>
        </p:nvSpPr>
        <p:spPr bwMode="auto">
          <a:xfrm>
            <a:off x="766762" y="2346477"/>
            <a:ext cx="3721180" cy="189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GB" altLang="zh-CN" sz="2800" b="1" dirty="0">
                <a:solidFill>
                  <a:schemeClr val="bg1"/>
                </a:solidFill>
                <a:latin typeface="Segoe UI" panose="020B0502040204020203" pitchFamily="34" charset="0"/>
                <a:ea typeface="Open Sans" panose="020B0306030504020204" charset="0"/>
                <a:cs typeface="Segoe UI" panose="020B0502040204020203" pitchFamily="34" charset="0"/>
              </a:rPr>
              <a:t>Terminal Monitoring </a:t>
            </a:r>
            <a:endParaRPr lang="en-US" altLang="zh-CN" sz="2800" b="1" dirty="0">
              <a:solidFill>
                <a:schemeClr val="bg1"/>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0"/>
              </a:spcBef>
              <a:spcAft>
                <a:spcPts val="1000"/>
              </a:spcAft>
              <a:buNone/>
            </a:pPr>
            <a:r>
              <a:rPr lang="en-GB" altLang="zh-CN" sz="1000" dirty="0">
                <a:solidFill>
                  <a:schemeClr val="bg1"/>
                </a:solidFill>
                <a:latin typeface="Segoe UI" panose="020B0502040204020203" pitchFamily="34" charset="0"/>
                <a:ea typeface="Open Sans" panose="020B0306030504020204" charset="0"/>
                <a:cs typeface="Segoe UI" panose="020B0502040204020203" pitchFamily="34" charset="0"/>
              </a:rPr>
              <a:t>Harness the power of the cloud with real-time views &amp; representation of your estate of deployed terminal hardware.</a:t>
            </a:r>
          </a:p>
          <a:p>
            <a:pPr marL="0" indent="0">
              <a:lnSpc>
                <a:spcPct val="120000"/>
              </a:lnSpc>
              <a:spcBef>
                <a:spcPts val="0"/>
              </a:spcBef>
              <a:spcAft>
                <a:spcPts val="1000"/>
              </a:spcAft>
              <a:buNone/>
            </a:pPr>
            <a:br>
              <a:rPr lang="en-GB" altLang="zh-CN" sz="1000" dirty="0">
                <a:solidFill>
                  <a:schemeClr val="bg1"/>
                </a:solidFill>
                <a:latin typeface="Segoe UI" panose="020B0502040204020203" pitchFamily="34" charset="0"/>
                <a:ea typeface="Open Sans" panose="020B0306030504020204" charset="0"/>
                <a:cs typeface="Segoe UI" panose="020B0502040204020203" pitchFamily="34" charset="0"/>
              </a:rPr>
            </a:br>
            <a:r>
              <a:rPr lang="en-GB" altLang="zh-CN" sz="1000" dirty="0">
                <a:solidFill>
                  <a:schemeClr val="bg1"/>
                </a:solidFill>
                <a:latin typeface="Segoe UI" panose="020B0502040204020203" pitchFamily="34" charset="0"/>
                <a:ea typeface="Open Sans" panose="020B0306030504020204" charset="0"/>
                <a:cs typeface="Segoe UI" panose="020B0502040204020203" pitchFamily="34" charset="0"/>
              </a:rPr>
              <a:t>MAXSTORE can monitor and query individual devices for a huge amount of information, including:</a:t>
            </a:r>
          </a:p>
        </p:txBody>
      </p:sp>
      <p:cxnSp>
        <p:nvCxnSpPr>
          <p:cNvPr id="21" name="直线连接符 20"/>
          <p:cNvCxnSpPr/>
          <p:nvPr/>
        </p:nvCxnSpPr>
        <p:spPr>
          <a:xfrm flipV="1">
            <a:off x="329406" y="6143105"/>
            <a:ext cx="0" cy="714895"/>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a:stretch>
            <a:fillRect/>
          </a:stretch>
        </p:blipFill>
        <p:spPr>
          <a:xfrm>
            <a:off x="5168411" y="877685"/>
            <a:ext cx="6674656" cy="6180982"/>
          </a:xfrm>
          <a:prstGeom prst="rect">
            <a:avLst/>
          </a:prstGeom>
        </p:spPr>
      </p:pic>
      <p:grpSp>
        <p:nvGrpSpPr>
          <p:cNvPr id="13" name="组合 12"/>
          <p:cNvGrpSpPr/>
          <p:nvPr/>
        </p:nvGrpSpPr>
        <p:grpSpPr>
          <a:xfrm>
            <a:off x="5677791" y="513790"/>
            <a:ext cx="2173275" cy="369383"/>
            <a:chOff x="9483787" y="379033"/>
            <a:chExt cx="2173275" cy="369383"/>
          </a:xfrm>
        </p:grpSpPr>
        <p:sp>
          <p:nvSpPr>
            <p:cNvPr id="10" name="椭圆 9"/>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01</a:t>
              </a:r>
              <a:endParaRPr kumimoji="1" lang="zh-CN" altLang="en-US" sz="1000" dirty="0">
                <a:latin typeface="Segoe UI Light" panose="020B0502040204020203" pitchFamily="2" charset="0"/>
                <a:cs typeface="Segoe UI Light" panose="020B0502040204020203" pitchFamily="2" charset="0"/>
              </a:endParaRPr>
            </a:p>
          </p:txBody>
        </p:sp>
        <p:sp>
          <p:nvSpPr>
            <p:cNvPr id="11" name="文本框 10"/>
            <p:cNvSpPr txBox="1"/>
            <p:nvPr/>
          </p:nvSpPr>
          <p:spPr>
            <a:xfrm>
              <a:off x="9878337" y="440615"/>
              <a:ext cx="1778725"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Terminal information</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24" name="组合 23"/>
          <p:cNvGrpSpPr/>
          <p:nvPr/>
        </p:nvGrpSpPr>
        <p:grpSpPr>
          <a:xfrm>
            <a:off x="7672027" y="513283"/>
            <a:ext cx="2173275" cy="369383"/>
            <a:chOff x="9483787" y="379033"/>
            <a:chExt cx="2173275" cy="369383"/>
          </a:xfrm>
        </p:grpSpPr>
        <p:sp>
          <p:nvSpPr>
            <p:cNvPr id="25" name="椭圆 24"/>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02</a:t>
              </a:r>
              <a:endParaRPr kumimoji="1" lang="zh-CN" altLang="en-US" sz="1000" dirty="0">
                <a:latin typeface="Segoe UI Light" panose="020B0502040204020203" pitchFamily="2" charset="0"/>
                <a:cs typeface="Segoe UI Light" panose="020B0502040204020203" pitchFamily="2" charset="0"/>
              </a:endParaRPr>
            </a:p>
          </p:txBody>
        </p:sp>
        <p:sp>
          <p:nvSpPr>
            <p:cNvPr id="26" name="文本框 25"/>
            <p:cNvSpPr txBox="1"/>
            <p:nvPr/>
          </p:nvSpPr>
          <p:spPr>
            <a:xfrm>
              <a:off x="9878337" y="440615"/>
              <a:ext cx="1778725"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Terminal real-time monitoring</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27" name="组合 26"/>
          <p:cNvGrpSpPr/>
          <p:nvPr/>
        </p:nvGrpSpPr>
        <p:grpSpPr>
          <a:xfrm>
            <a:off x="10109335" y="519585"/>
            <a:ext cx="2173275" cy="369383"/>
            <a:chOff x="9483787" y="379033"/>
            <a:chExt cx="2173275" cy="369383"/>
          </a:xfrm>
        </p:grpSpPr>
        <p:sp>
          <p:nvSpPr>
            <p:cNvPr id="28" name="椭圆 27"/>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03</a:t>
              </a:r>
              <a:endParaRPr kumimoji="1" lang="zh-CN" altLang="en-US" sz="1000" dirty="0">
                <a:latin typeface="Segoe UI Light" panose="020B0502040204020203" pitchFamily="2" charset="0"/>
                <a:cs typeface="Segoe UI Light" panose="020B0502040204020203" pitchFamily="2" charset="0"/>
              </a:endParaRPr>
            </a:p>
          </p:txBody>
        </p:sp>
        <p:sp>
          <p:nvSpPr>
            <p:cNvPr id="29" name="文本框 28"/>
            <p:cNvSpPr txBox="1"/>
            <p:nvPr/>
          </p:nvSpPr>
          <p:spPr>
            <a:xfrm>
              <a:off x="9878337" y="440615"/>
              <a:ext cx="1778725"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Geolocation</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30" name="组合 29"/>
          <p:cNvGrpSpPr/>
          <p:nvPr/>
        </p:nvGrpSpPr>
        <p:grpSpPr>
          <a:xfrm>
            <a:off x="9189801" y="6013329"/>
            <a:ext cx="3356314" cy="369383"/>
            <a:chOff x="9483787" y="379033"/>
            <a:chExt cx="3356314" cy="369383"/>
          </a:xfrm>
        </p:grpSpPr>
        <p:sp>
          <p:nvSpPr>
            <p:cNvPr id="31" name="椭圆 30"/>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04</a:t>
              </a:r>
              <a:endParaRPr kumimoji="1" lang="zh-CN" altLang="en-US" sz="1000" dirty="0">
                <a:latin typeface="Segoe UI Light" panose="020B0502040204020203" pitchFamily="2" charset="0"/>
                <a:cs typeface="Segoe UI Light" panose="020B0502040204020203" pitchFamily="2" charset="0"/>
              </a:endParaRPr>
            </a:p>
          </p:txBody>
        </p:sp>
        <p:sp>
          <p:nvSpPr>
            <p:cNvPr id="32" name="文本框 31"/>
            <p:cNvSpPr txBox="1"/>
            <p:nvPr/>
          </p:nvSpPr>
          <p:spPr>
            <a:xfrm>
              <a:off x="9878337" y="440615"/>
              <a:ext cx="2961764"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Installed apps</a:t>
              </a:r>
              <a:r>
                <a:rPr kumimoji="1" lang="zh-CN" altLang="en-US" sz="1000" dirty="0">
                  <a:solidFill>
                    <a:srgbClr val="1A276A"/>
                  </a:solidFill>
                  <a:latin typeface="Segoe UI Light" panose="020B0502040204020203" pitchFamily="2" charset="0"/>
                  <a:cs typeface="Segoe UI Light" panose="020B0502040204020203" pitchFamily="2" charset="0"/>
                  <a:sym typeface="+mn-lt"/>
                </a:rPr>
                <a:t> </a:t>
              </a:r>
              <a:r>
                <a:rPr kumimoji="1" lang="en-US" altLang="zh-CN" sz="1000" dirty="0">
                  <a:solidFill>
                    <a:srgbClr val="1A276A"/>
                  </a:solidFill>
                  <a:latin typeface="Segoe UI Light" panose="020B0502040204020203" pitchFamily="2" charset="0"/>
                  <a:cs typeface="Segoe UI Light" panose="020B0502040204020203" pitchFamily="2" charset="0"/>
                  <a:sym typeface="+mn-lt"/>
                </a:rPr>
                <a:t>/</a:t>
              </a:r>
              <a:r>
                <a:rPr kumimoji="1" lang="zh-CN" altLang="en-US" sz="1000" dirty="0">
                  <a:solidFill>
                    <a:srgbClr val="1A276A"/>
                  </a:solidFill>
                  <a:latin typeface="Segoe UI Light" panose="020B0502040204020203" pitchFamily="2" charset="0"/>
                  <a:cs typeface="Segoe UI Light" panose="020B0502040204020203" pitchFamily="2" charset="0"/>
                  <a:sym typeface="+mn-lt"/>
                </a:rPr>
                <a:t> </a:t>
              </a:r>
              <a:r>
                <a:rPr kumimoji="1" lang="en-GB" altLang="zh-CN" sz="1000" dirty="0">
                  <a:solidFill>
                    <a:srgbClr val="1A276A"/>
                  </a:solidFill>
                  <a:latin typeface="Segoe UI Light" panose="020B0502040204020203" pitchFamily="2" charset="0"/>
                  <a:cs typeface="Segoe UI Light" panose="020B0502040204020203" pitchFamily="2" charset="0"/>
                  <a:sym typeface="+mn-lt"/>
                </a:rPr>
                <a:t>Firmware version</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cxnSp>
        <p:nvCxnSpPr>
          <p:cNvPr id="33" name="肘形连接符 32"/>
          <p:cNvCxnSpPr>
            <a:stCxn id="10" idx="4"/>
          </p:cNvCxnSpPr>
          <p:nvPr/>
        </p:nvCxnSpPr>
        <p:spPr>
          <a:xfrm rot="16200000" flipH="1">
            <a:off x="5410723" y="1334933"/>
            <a:ext cx="1935022" cy="1031502"/>
          </a:xfrm>
          <a:prstGeom prst="bentConnector3">
            <a:avLst>
              <a:gd name="adj1" fmla="val 101732"/>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25" idx="4"/>
          </p:cNvCxnSpPr>
          <p:nvPr/>
        </p:nvCxnSpPr>
        <p:spPr>
          <a:xfrm rot="5400000">
            <a:off x="6998995" y="1740390"/>
            <a:ext cx="1715449" cy="1"/>
          </a:xfrm>
          <a:prstGeom prst="bentConnector3">
            <a:avLst>
              <a:gd name="adj1" fmla="val 5000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28" idx="4"/>
          </p:cNvCxnSpPr>
          <p:nvPr/>
        </p:nvCxnSpPr>
        <p:spPr>
          <a:xfrm rot="5400000">
            <a:off x="8754423" y="2428572"/>
            <a:ext cx="3079209" cy="1"/>
          </a:xfrm>
          <a:prstGeom prst="bentConnector3">
            <a:avLst>
              <a:gd name="adj1" fmla="val 5000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31" idx="2"/>
          </p:cNvCxnSpPr>
          <p:nvPr/>
        </p:nvCxnSpPr>
        <p:spPr>
          <a:xfrm rot="10800000">
            <a:off x="8239225" y="4697129"/>
            <a:ext cx="950576" cy="1500893"/>
          </a:xfrm>
          <a:prstGeom prst="bentConnector2">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sp>
        <p:nvSpPr>
          <p:cNvPr id="34" name="内容占位符 2"/>
          <p:cNvSpPr txBox="1"/>
          <p:nvPr/>
        </p:nvSpPr>
        <p:spPr bwMode="auto">
          <a:xfrm>
            <a:off x="2747842" y="4188542"/>
            <a:ext cx="1865927" cy="170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20000"/>
              </a:lnSpc>
              <a:spcBef>
                <a:spcPts val="200"/>
              </a:spcBef>
              <a:buNone/>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Operation log &amp; terminal logcat are effective tools to help diagnose problems.</a:t>
            </a:r>
          </a:p>
          <a:p>
            <a:pPr marL="0" indent="0">
              <a:lnSpc>
                <a:spcPct val="120000"/>
              </a:lnSpc>
              <a:spcBef>
                <a:spcPts val="200"/>
              </a:spcBef>
              <a:buNone/>
            </a:pPr>
            <a:endPar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200"/>
              </a:spcBef>
              <a:buNone/>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Powerful data management &amp; statistical reports from your estate of terminals.</a:t>
            </a:r>
            <a:endParaRPr lang="en-US"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p:txBody>
      </p:sp>
      <p:sp>
        <p:nvSpPr>
          <p:cNvPr id="35" name="内容占位符 2"/>
          <p:cNvSpPr txBox="1"/>
          <p:nvPr/>
        </p:nvSpPr>
        <p:spPr bwMode="auto">
          <a:xfrm>
            <a:off x="778362" y="4188542"/>
            <a:ext cx="1700176" cy="221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CPU usage</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Data usage</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Geolocation</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Installed apps </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Battery power</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Memory usage </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Hardware status</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Firmware versions</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Online time statistics</a:t>
            </a:r>
          </a:p>
          <a:p>
            <a:pPr marL="107950" indent="-107950">
              <a:lnSpc>
                <a:spcPct val="120000"/>
              </a:lnSpc>
              <a:spcBef>
                <a:spcPts val="200"/>
              </a:spcBef>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Peripheral device info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8659780" y="-1059854"/>
            <a:ext cx="6624384" cy="7370919"/>
          </a:xfrm>
          <a:prstGeom prst="ellipse">
            <a:avLst/>
          </a:prstGeom>
          <a:solidFill>
            <a:schemeClr val="bg2">
              <a:lumMod val="10000"/>
              <a:alpha val="6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z</a:t>
            </a:r>
            <a:endParaRPr lang="zh-CN" altLang="en-US" dirty="0">
              <a:cs typeface="+mn-ea"/>
              <a:sym typeface="+mn-lt"/>
            </a:endParaRPr>
          </a:p>
        </p:txBody>
      </p:sp>
      <p:pic>
        <p:nvPicPr>
          <p:cNvPr id="9" name="图片 8"/>
          <p:cNvPicPr>
            <a:picLocks noChangeAspect="1"/>
          </p:cNvPicPr>
          <p:nvPr/>
        </p:nvPicPr>
        <p:blipFill>
          <a:blip r:embed="rId3"/>
          <a:stretch>
            <a:fillRect/>
          </a:stretch>
        </p:blipFill>
        <p:spPr>
          <a:xfrm>
            <a:off x="5677791" y="995265"/>
            <a:ext cx="5114319" cy="5114319"/>
          </a:xfrm>
          <a:prstGeom prst="rect">
            <a:avLst/>
          </a:prstGeom>
        </p:spPr>
      </p:pic>
      <p:pic>
        <p:nvPicPr>
          <p:cNvPr id="20" name="图片 19"/>
          <p:cNvPicPr>
            <a:picLocks noChangeAspect="1"/>
          </p:cNvPicPr>
          <p:nvPr/>
        </p:nvPicPr>
        <p:blipFill rotWithShape="1">
          <a:blip r:embed="rId4"/>
          <a:srcRect l="22142" r="39285"/>
          <a:stretch>
            <a:fillRect/>
          </a:stretch>
        </p:blipFill>
        <p:spPr>
          <a:xfrm>
            <a:off x="-19250" y="1"/>
            <a:ext cx="4880008" cy="6857999"/>
          </a:xfrm>
          <a:prstGeom prst="rect">
            <a:avLst/>
          </a:prstGeom>
        </p:spPr>
      </p:pic>
      <p:sp>
        <p:nvSpPr>
          <p:cNvPr id="2" name="文本占位符 1"/>
          <p:cNvSpPr>
            <a:spLocks noGrp="1"/>
          </p:cNvSpPr>
          <p:nvPr>
            <p:ph type="body" sz="quarter" idx="10"/>
          </p:nvPr>
        </p:nvSpPr>
        <p:spPr/>
        <p:txBody>
          <a:bodyPr/>
          <a:lstStyle/>
          <a:p>
            <a:r>
              <a:rPr lang="en-US" altLang="zh-CN" dirty="0">
                <a:solidFill>
                  <a:srgbClr val="A2A7DC"/>
                </a:solidFill>
                <a:sym typeface="+mn-lt"/>
              </a:rPr>
              <a:t>ADVANCED TERMINAL MANAGEMENT</a:t>
            </a:r>
          </a:p>
        </p:txBody>
      </p:sp>
      <p:sp>
        <p:nvSpPr>
          <p:cNvPr id="3" name="文本占位符 2"/>
          <p:cNvSpPr>
            <a:spLocks noGrp="1"/>
          </p:cNvSpPr>
          <p:nvPr>
            <p:ph type="body" sz="quarter" idx="11"/>
          </p:nvPr>
        </p:nvSpPr>
        <p:spPr/>
        <p:txBody>
          <a:bodyPr/>
          <a:lstStyle/>
          <a:p>
            <a:r>
              <a:rPr lang="en-GB" altLang="zh-CN" dirty="0">
                <a:sym typeface="+mn-lt"/>
              </a:rPr>
              <a:t>Terminal Remote Control</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solidFill>
                  <a:schemeClr val="bg1"/>
                </a:solidFill>
              </a:rPr>
              <a:t>03</a:t>
            </a:r>
            <a:endParaRPr kumimoji="1" lang="zh-CN" altLang="en-US" dirty="0">
              <a:solidFill>
                <a:schemeClr val="bg1"/>
              </a:solidFill>
            </a:endParaRPr>
          </a:p>
        </p:txBody>
      </p:sp>
      <p:sp>
        <p:nvSpPr>
          <p:cNvPr id="15" name="竖排文字占位符 14"/>
          <p:cNvSpPr>
            <a:spLocks noGrp="1"/>
          </p:cNvSpPr>
          <p:nvPr>
            <p:ph type="body" orient="vert" sz="quarter" idx="14"/>
          </p:nvPr>
        </p:nvSpPr>
        <p:spPr>
          <a:xfrm>
            <a:off x="11673840" y="2031999"/>
            <a:ext cx="298132" cy="5244697"/>
          </a:xfrm>
        </p:spPr>
        <p:txBody>
          <a:bodyPr/>
          <a:lstStyle/>
          <a:p>
            <a:r>
              <a:rPr lang="en-GB" altLang="zh-CN" dirty="0"/>
              <a:t>TERMINAL REMOTE CONTROL</a:t>
            </a:r>
            <a:endParaRPr kumimoji="1" lang="zh-CN" altLang="en-US" dirty="0"/>
          </a:p>
        </p:txBody>
      </p:sp>
      <p:sp>
        <p:nvSpPr>
          <p:cNvPr id="16" name="竖排文字占位符 15"/>
          <p:cNvSpPr>
            <a:spLocks noGrp="1"/>
          </p:cNvSpPr>
          <p:nvPr>
            <p:ph type="body" orient="vert" sz="quarter" idx="15"/>
          </p:nvPr>
        </p:nvSpPr>
        <p:spPr/>
        <p:txBody>
          <a:bodyPr/>
          <a:lstStyle/>
          <a:p>
            <a:r>
              <a:rPr lang="en-GB" altLang="zh-CN" dirty="0"/>
              <a:t>ADVANCED TERMINAL MANAGEMENT</a:t>
            </a:r>
            <a:endParaRPr kumimoji="1" lang="zh-CN" altLang="en-US" dirty="0"/>
          </a:p>
        </p:txBody>
      </p:sp>
      <p:sp>
        <p:nvSpPr>
          <p:cNvPr id="12" name="内容占位符 2"/>
          <p:cNvSpPr txBox="1"/>
          <p:nvPr/>
        </p:nvSpPr>
        <p:spPr bwMode="auto">
          <a:xfrm>
            <a:off x="766762" y="2625606"/>
            <a:ext cx="3082032" cy="351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GB" altLang="zh-CN" sz="2800" b="1" dirty="0">
                <a:solidFill>
                  <a:schemeClr val="bg1"/>
                </a:solidFill>
                <a:latin typeface="Segoe UI" panose="020B0502040204020203" pitchFamily="34" charset="0"/>
                <a:ea typeface="Open Sans" panose="020B0306030504020204" charset="0"/>
                <a:cs typeface="Segoe UI" panose="020B0502040204020203" pitchFamily="34" charset="0"/>
              </a:rPr>
              <a:t>Terminal Remote Configuration </a:t>
            </a:r>
            <a:endParaRPr lang="en-US" altLang="zh-CN" sz="2800" b="1" dirty="0">
              <a:solidFill>
                <a:schemeClr val="bg1"/>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0"/>
              </a:spcBef>
              <a:spcAft>
                <a:spcPts val="1000"/>
              </a:spcAft>
              <a:buNone/>
            </a:pPr>
            <a:r>
              <a:rPr lang="en-GB" altLang="zh-CN" sz="1000" dirty="0">
                <a:solidFill>
                  <a:schemeClr val="bg1"/>
                </a:solidFill>
                <a:latin typeface="Segoe UI" panose="020B0502040204020203" pitchFamily="34" charset="0"/>
                <a:ea typeface="Open Sans" panose="020B0306030504020204" charset="0"/>
                <a:cs typeface="Segoe UI" panose="020B0502040204020203" pitchFamily="34" charset="0"/>
              </a:rPr>
              <a:t>You can perform remote control functions for each individual terminal, no matter how remotely located: </a:t>
            </a:r>
          </a:p>
        </p:txBody>
      </p:sp>
      <p:cxnSp>
        <p:nvCxnSpPr>
          <p:cNvPr id="21" name="直线连接符 20"/>
          <p:cNvCxnSpPr/>
          <p:nvPr/>
        </p:nvCxnSpPr>
        <p:spPr>
          <a:xfrm flipV="1">
            <a:off x="329406" y="6143105"/>
            <a:ext cx="0" cy="714895"/>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a:stretch>
            <a:fillRect/>
          </a:stretch>
        </p:blipFill>
        <p:spPr>
          <a:xfrm>
            <a:off x="5541024" y="987126"/>
            <a:ext cx="5509035" cy="6231607"/>
          </a:xfrm>
          <a:prstGeom prst="rect">
            <a:avLst/>
          </a:prstGeom>
        </p:spPr>
      </p:pic>
      <p:grpSp>
        <p:nvGrpSpPr>
          <p:cNvPr id="13" name="组合 12"/>
          <p:cNvGrpSpPr/>
          <p:nvPr/>
        </p:nvGrpSpPr>
        <p:grpSpPr>
          <a:xfrm>
            <a:off x="6012868" y="513790"/>
            <a:ext cx="2518826" cy="369383"/>
            <a:chOff x="9483787" y="379033"/>
            <a:chExt cx="2518826" cy="369383"/>
          </a:xfrm>
        </p:grpSpPr>
        <p:sp>
          <p:nvSpPr>
            <p:cNvPr id="10" name="椭圆 9"/>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01</a:t>
              </a:r>
              <a:endParaRPr kumimoji="1" lang="zh-CN" altLang="en-US" sz="1000" dirty="0">
                <a:latin typeface="Segoe UI Light" panose="020B0502040204020203" pitchFamily="2" charset="0"/>
                <a:cs typeface="Segoe UI Light" panose="020B0502040204020203" pitchFamily="2" charset="0"/>
              </a:endParaRPr>
            </a:p>
          </p:txBody>
        </p:sp>
        <p:sp>
          <p:nvSpPr>
            <p:cNvPr id="11" name="文本框 10"/>
            <p:cNvSpPr txBox="1"/>
            <p:nvPr/>
          </p:nvSpPr>
          <p:spPr>
            <a:xfrm>
              <a:off x="9878337" y="440615"/>
              <a:ext cx="2124276"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Terminal hardware devices control</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24" name="组合 23"/>
          <p:cNvGrpSpPr/>
          <p:nvPr/>
        </p:nvGrpSpPr>
        <p:grpSpPr>
          <a:xfrm>
            <a:off x="8862607" y="513283"/>
            <a:ext cx="2437308" cy="369383"/>
            <a:chOff x="9483787" y="379033"/>
            <a:chExt cx="2437308" cy="369383"/>
          </a:xfrm>
        </p:grpSpPr>
        <p:sp>
          <p:nvSpPr>
            <p:cNvPr id="25" name="椭圆 24"/>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02</a:t>
              </a:r>
              <a:endParaRPr kumimoji="1" lang="zh-CN" altLang="en-US" sz="1000" dirty="0">
                <a:latin typeface="Segoe UI Light" panose="020B0502040204020203" pitchFamily="2" charset="0"/>
                <a:cs typeface="Segoe UI Light" panose="020B0502040204020203" pitchFamily="2" charset="0"/>
              </a:endParaRPr>
            </a:p>
          </p:txBody>
        </p:sp>
        <p:sp>
          <p:nvSpPr>
            <p:cNvPr id="26" name="文本框 25"/>
            <p:cNvSpPr txBox="1"/>
            <p:nvPr/>
          </p:nvSpPr>
          <p:spPr>
            <a:xfrm>
              <a:off x="9878337" y="440615"/>
              <a:ext cx="2042758"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Profile (Terminal batch control)</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30" name="组合 29"/>
          <p:cNvGrpSpPr/>
          <p:nvPr/>
        </p:nvGrpSpPr>
        <p:grpSpPr>
          <a:xfrm>
            <a:off x="9279884" y="6013329"/>
            <a:ext cx="3356314" cy="369383"/>
            <a:chOff x="9483787" y="379033"/>
            <a:chExt cx="3356314" cy="369383"/>
          </a:xfrm>
        </p:grpSpPr>
        <p:sp>
          <p:nvSpPr>
            <p:cNvPr id="31" name="椭圆 30"/>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03</a:t>
              </a:r>
              <a:endParaRPr kumimoji="1" lang="zh-CN" altLang="en-US" sz="1000" dirty="0">
                <a:latin typeface="Segoe UI Light" panose="020B0502040204020203" pitchFamily="2" charset="0"/>
                <a:cs typeface="Segoe UI Light" panose="020B0502040204020203" pitchFamily="2" charset="0"/>
              </a:endParaRPr>
            </a:p>
          </p:txBody>
        </p:sp>
        <p:sp>
          <p:nvSpPr>
            <p:cNvPr id="32" name="文本框 31"/>
            <p:cNvSpPr txBox="1"/>
            <p:nvPr/>
          </p:nvSpPr>
          <p:spPr>
            <a:xfrm>
              <a:off x="9878337" y="440615"/>
              <a:ext cx="2961764"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Lock terminal / Restart terminal</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cxnSp>
        <p:nvCxnSpPr>
          <p:cNvPr id="33" name="肘形连接符 32"/>
          <p:cNvCxnSpPr>
            <a:stCxn id="10" idx="4"/>
          </p:cNvCxnSpPr>
          <p:nvPr/>
        </p:nvCxnSpPr>
        <p:spPr>
          <a:xfrm rot="16200000" flipH="1">
            <a:off x="5084316" y="1996416"/>
            <a:ext cx="3525201" cy="1298713"/>
          </a:xfrm>
          <a:prstGeom prst="bentConnector3">
            <a:avLst>
              <a:gd name="adj1" fmla="val 100513"/>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25" idx="4"/>
          </p:cNvCxnSpPr>
          <p:nvPr/>
        </p:nvCxnSpPr>
        <p:spPr>
          <a:xfrm rot="5400000">
            <a:off x="8232759" y="966134"/>
            <a:ext cx="898008" cy="731072"/>
          </a:xfrm>
          <a:prstGeom prst="bentConnector3">
            <a:avLst>
              <a:gd name="adj1" fmla="val 98233"/>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31" idx="0"/>
          </p:cNvCxnSpPr>
          <p:nvPr/>
        </p:nvCxnSpPr>
        <p:spPr>
          <a:xfrm rot="16200000" flipV="1">
            <a:off x="8500324" y="5049076"/>
            <a:ext cx="1928505" cy="1"/>
          </a:xfrm>
          <a:prstGeom prst="bentConnector3">
            <a:avLst>
              <a:gd name="adj1" fmla="val 5000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sp>
        <p:nvSpPr>
          <p:cNvPr id="35" name="内容占位符 2"/>
          <p:cNvSpPr txBox="1"/>
          <p:nvPr/>
        </p:nvSpPr>
        <p:spPr bwMode="auto">
          <a:xfrm>
            <a:off x="766762" y="4443450"/>
            <a:ext cx="3631677" cy="203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Remotely change GPS, APN, WiFi, Terminal Setting Pane Password, Brightness, Volume, Sleep Time, Language, etc.</a:t>
            </a:r>
            <a:endParaRPr lang="en-US"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Enable or disable terminal hardware devices</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Send notifications from cloud to terminal</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Remote download terminal PUK</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Lock-down terminals remotely</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Restart terminals remotely</a:t>
            </a:r>
          </a:p>
          <a:p>
            <a:pPr marL="107950" indent="-107950">
              <a:lnSpc>
                <a:spcPct val="120000"/>
              </a:lnSpc>
              <a:spcBef>
                <a:spcPts val="200"/>
              </a:spcBef>
            </a:pPr>
            <a:endPar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200"/>
              </a:spcBef>
              <a:buNone/>
            </a:pP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See new </a:t>
            </a:r>
            <a:r>
              <a:rPr lang="en-GB" altLang="zh-CN" sz="1000" b="1" dirty="0" err="1">
                <a:solidFill>
                  <a:srgbClr val="A2A7DC"/>
                </a:solidFill>
                <a:latin typeface="Segoe UI" panose="020B0502040204020203" pitchFamily="34" charset="0"/>
                <a:ea typeface="Open Sans" panose="020B0306030504020204" charset="0"/>
                <a:cs typeface="Segoe UI" panose="020B0502040204020203" pitchFamily="34" charset="0"/>
              </a:rPr>
              <a:t>AirViewer</a:t>
            </a:r>
            <a:r>
              <a:rPr lang="en-GB" altLang="zh-CN" sz="1000" b="1" dirty="0">
                <a:solidFill>
                  <a:srgbClr val="A2A7DC"/>
                </a:solidFill>
                <a:latin typeface="Segoe UI" panose="020B0502040204020203" pitchFamily="34" charset="0"/>
                <a:ea typeface="Open Sans" panose="020B0306030504020204" charset="0"/>
                <a:cs typeface="Segoe UI" panose="020B0502040204020203" pitchFamily="34" charset="0"/>
              </a:rPr>
              <a:t> functions further 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a:srcRect l="22142" r="39285"/>
          <a:stretch>
            <a:fillRect/>
          </a:stretch>
        </p:blipFill>
        <p:spPr>
          <a:xfrm>
            <a:off x="-19250" y="1"/>
            <a:ext cx="4880008" cy="6857999"/>
          </a:xfrm>
          <a:prstGeom prst="rect">
            <a:avLst/>
          </a:prstGeom>
        </p:spPr>
      </p:pic>
      <p:sp>
        <p:nvSpPr>
          <p:cNvPr id="63" name="椭圆 62"/>
          <p:cNvSpPr/>
          <p:nvPr/>
        </p:nvSpPr>
        <p:spPr>
          <a:xfrm>
            <a:off x="8550402" y="-1094086"/>
            <a:ext cx="6624384" cy="7370919"/>
          </a:xfrm>
          <a:prstGeom prst="ellipse">
            <a:avLst/>
          </a:prstGeom>
          <a:solidFill>
            <a:schemeClr val="bg2">
              <a:lumMod val="10000"/>
              <a:alpha val="6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0"/>
          </p:nvPr>
        </p:nvSpPr>
        <p:spPr/>
        <p:txBody>
          <a:bodyPr/>
          <a:lstStyle/>
          <a:p>
            <a:r>
              <a:rPr lang="en-US" altLang="zh-CN" dirty="0">
                <a:solidFill>
                  <a:srgbClr val="A2A7DC"/>
                </a:solidFill>
                <a:sym typeface="+mn-lt"/>
              </a:rPr>
              <a:t>ADVANCED TERMINAL MANAGEMENT</a:t>
            </a:r>
          </a:p>
        </p:txBody>
      </p:sp>
      <p:sp>
        <p:nvSpPr>
          <p:cNvPr id="3" name="文本占位符 2"/>
          <p:cNvSpPr>
            <a:spLocks noGrp="1"/>
          </p:cNvSpPr>
          <p:nvPr>
            <p:ph type="body" sz="quarter" idx="11"/>
          </p:nvPr>
        </p:nvSpPr>
        <p:spPr/>
        <p:txBody>
          <a:bodyPr/>
          <a:lstStyle/>
          <a:p>
            <a:r>
              <a:rPr lang="en-GB" altLang="zh-CN" dirty="0">
                <a:sym typeface="+mn-lt"/>
              </a:rPr>
              <a:t>Push &amp; OTA Updates</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solidFill>
                  <a:schemeClr val="bg1"/>
                </a:solidFill>
              </a:rPr>
              <a:t>03</a:t>
            </a:r>
            <a:endParaRPr kumimoji="1" lang="zh-CN" altLang="en-US" dirty="0">
              <a:solidFill>
                <a:schemeClr val="bg1"/>
              </a:solidFill>
            </a:endParaRPr>
          </a:p>
        </p:txBody>
      </p:sp>
      <p:sp>
        <p:nvSpPr>
          <p:cNvPr id="15" name="竖排文字占位符 14"/>
          <p:cNvSpPr>
            <a:spLocks noGrp="1"/>
          </p:cNvSpPr>
          <p:nvPr>
            <p:ph type="body" orient="vert" sz="quarter" idx="14"/>
          </p:nvPr>
        </p:nvSpPr>
        <p:spPr/>
        <p:txBody>
          <a:bodyPr/>
          <a:lstStyle/>
          <a:p>
            <a:r>
              <a:rPr lang="en-GB" altLang="zh-CN" dirty="0"/>
              <a:t>PUSH &amp; OTA UPDATE</a:t>
            </a:r>
            <a:endParaRPr kumimoji="1" lang="zh-CN" altLang="en-US" dirty="0"/>
          </a:p>
        </p:txBody>
      </p:sp>
      <p:sp>
        <p:nvSpPr>
          <p:cNvPr id="16" name="竖排文字占位符 15"/>
          <p:cNvSpPr>
            <a:spLocks noGrp="1"/>
          </p:cNvSpPr>
          <p:nvPr>
            <p:ph type="body" orient="vert" sz="quarter" idx="15"/>
          </p:nvPr>
        </p:nvSpPr>
        <p:spPr/>
        <p:txBody>
          <a:bodyPr/>
          <a:lstStyle/>
          <a:p>
            <a:r>
              <a:rPr lang="en-GB" altLang="zh-CN" dirty="0"/>
              <a:t>ADVANCED TERMINAL MANAGEMENT</a:t>
            </a:r>
            <a:endParaRPr kumimoji="1" lang="zh-CN" altLang="en-US" dirty="0"/>
          </a:p>
        </p:txBody>
      </p:sp>
      <p:sp>
        <p:nvSpPr>
          <p:cNvPr id="12" name="内容占位符 2"/>
          <p:cNvSpPr txBox="1"/>
          <p:nvPr/>
        </p:nvSpPr>
        <p:spPr bwMode="auto">
          <a:xfrm>
            <a:off x="766762" y="1610908"/>
            <a:ext cx="3895276" cy="209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GB" altLang="zh-CN" sz="2000" b="1" dirty="0">
                <a:solidFill>
                  <a:schemeClr val="bg1"/>
                </a:solidFill>
                <a:latin typeface="Segoe UI" panose="020B0502040204020203" pitchFamily="34" charset="0"/>
                <a:ea typeface="Open Sans" panose="020B0306030504020204" charset="0"/>
                <a:cs typeface="Segoe UI" panose="020B0502040204020203" pitchFamily="34" charset="0"/>
              </a:rPr>
              <a:t>Real-Time App Push &amp; Parameter Management </a:t>
            </a:r>
            <a:endParaRPr lang="en-US" altLang="zh-CN" sz="2000" b="1" dirty="0">
              <a:solidFill>
                <a:schemeClr val="bg1"/>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0"/>
              </a:spcBef>
              <a:spcAft>
                <a:spcPts val="1000"/>
              </a:spcAft>
              <a:buNone/>
            </a:pPr>
            <a:r>
              <a:rPr lang="en-GB" altLang="zh-CN" sz="1000" dirty="0">
                <a:solidFill>
                  <a:schemeClr val="bg1"/>
                </a:solidFill>
                <a:latin typeface="Segoe UI" panose="020B0502040204020203" pitchFamily="34" charset="0"/>
                <a:ea typeface="Open Sans" panose="020B0306030504020204" charset="0"/>
                <a:cs typeface="Segoe UI" panose="020B0502040204020203" pitchFamily="34" charset="0"/>
              </a:rPr>
              <a:t>MAXSTORE administrators can push app &amp; parameters from cloud to terminals remotely:</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Install or uninstall apps remotely </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Push app parameters from cloud to terminal</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High-performance concurrent connections &amp; fast download speed </a:t>
            </a:r>
            <a:endParaRPr lang="en-US"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p:txBody>
      </p:sp>
      <p:cxnSp>
        <p:nvCxnSpPr>
          <p:cNvPr id="21" name="直线连接符 20"/>
          <p:cNvCxnSpPr/>
          <p:nvPr/>
        </p:nvCxnSpPr>
        <p:spPr>
          <a:xfrm flipV="1">
            <a:off x="329406" y="6143105"/>
            <a:ext cx="0" cy="714895"/>
          </a:xfrm>
          <a:prstGeom prst="line">
            <a:avLst/>
          </a:prstGeom>
          <a:ln>
            <a:solidFill>
              <a:srgbClr val="A2A7DC">
                <a:alpha val="31000"/>
              </a:srgbClr>
            </a:solidFill>
          </a:ln>
        </p:spPr>
        <p:style>
          <a:lnRef idx="1">
            <a:schemeClr val="accent1"/>
          </a:lnRef>
          <a:fillRef idx="0">
            <a:schemeClr val="accent1"/>
          </a:fillRef>
          <a:effectRef idx="0">
            <a:schemeClr val="accent1"/>
          </a:effectRef>
          <a:fontRef idx="minor">
            <a:schemeClr val="tx1"/>
          </a:fontRef>
        </p:style>
      </p:cxnSp>
      <p:sp>
        <p:nvSpPr>
          <p:cNvPr id="34" name="内容占位符 2"/>
          <p:cNvSpPr txBox="1"/>
          <p:nvPr/>
        </p:nvSpPr>
        <p:spPr bwMode="auto">
          <a:xfrm>
            <a:off x="766762" y="4255785"/>
            <a:ext cx="3895276" cy="209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GB" altLang="zh-CN" sz="2000" b="1" dirty="0">
                <a:solidFill>
                  <a:schemeClr val="bg1"/>
                </a:solidFill>
                <a:latin typeface="Segoe UI" panose="020B0502040204020203" pitchFamily="34" charset="0"/>
                <a:ea typeface="Open Sans" panose="020B0306030504020204" charset="0"/>
                <a:cs typeface="Segoe UI" panose="020B0502040204020203" pitchFamily="34" charset="0"/>
              </a:rPr>
              <a:t>Firmware (OTA) Updates </a:t>
            </a:r>
            <a:endParaRPr lang="en-US" altLang="zh-CN" sz="2000" b="1" dirty="0">
              <a:solidFill>
                <a:schemeClr val="bg1"/>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0"/>
              </a:spcBef>
              <a:spcAft>
                <a:spcPts val="1000"/>
              </a:spcAft>
              <a:buNone/>
            </a:pPr>
            <a:r>
              <a:rPr lang="en-GB" altLang="zh-CN" sz="1000" dirty="0">
                <a:solidFill>
                  <a:schemeClr val="bg1"/>
                </a:solidFill>
                <a:latin typeface="Segoe UI" panose="020B0502040204020203" pitchFamily="34" charset="0"/>
                <a:ea typeface="Open Sans" panose="020B0306030504020204" charset="0"/>
                <a:cs typeface="Segoe UI" panose="020B0502040204020203" pitchFamily="34" charset="0"/>
              </a:rPr>
              <a:t>OTA updates provide simple &amp; secure management for terminals:</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A secure &amp; scalable global cloud network to push firmware updates over the air</a:t>
            </a:r>
          </a:p>
          <a:p>
            <a:pPr marL="107950" indent="-107950">
              <a:lnSpc>
                <a:spcPct val="120000"/>
              </a:lnSpc>
              <a:spcBef>
                <a:spcPts val="200"/>
              </a:spcBef>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Fast downloads routed via MAXSTORE and telco networks allow patches to be applied, thus avoiding costly recalls, warranty claims, or security breaches</a:t>
            </a:r>
            <a:endParaRPr lang="en-US"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p:txBody>
      </p:sp>
      <p:pic>
        <p:nvPicPr>
          <p:cNvPr id="38" name="图片 37"/>
          <p:cNvPicPr>
            <a:picLocks noChangeAspect="1"/>
          </p:cNvPicPr>
          <p:nvPr/>
        </p:nvPicPr>
        <p:blipFill>
          <a:blip r:embed="rId4"/>
          <a:stretch>
            <a:fillRect/>
          </a:stretch>
        </p:blipFill>
        <p:spPr>
          <a:xfrm>
            <a:off x="5677791" y="995265"/>
            <a:ext cx="5114319" cy="5114319"/>
          </a:xfrm>
          <a:prstGeom prst="rect">
            <a:avLst/>
          </a:prstGeom>
        </p:spPr>
      </p:pic>
      <p:pic>
        <p:nvPicPr>
          <p:cNvPr id="39" name="图片 38"/>
          <p:cNvPicPr>
            <a:picLocks noChangeAspect="1"/>
          </p:cNvPicPr>
          <p:nvPr/>
        </p:nvPicPr>
        <p:blipFill>
          <a:blip r:embed="rId5"/>
          <a:stretch>
            <a:fillRect/>
          </a:stretch>
        </p:blipFill>
        <p:spPr>
          <a:xfrm>
            <a:off x="5601298" y="825416"/>
            <a:ext cx="5428362" cy="6373438"/>
          </a:xfrm>
          <a:prstGeom prst="rect">
            <a:avLst/>
          </a:prstGeom>
        </p:spPr>
      </p:pic>
      <p:grpSp>
        <p:nvGrpSpPr>
          <p:cNvPr id="40" name="组合 39"/>
          <p:cNvGrpSpPr/>
          <p:nvPr/>
        </p:nvGrpSpPr>
        <p:grpSpPr>
          <a:xfrm>
            <a:off x="5576747" y="513790"/>
            <a:ext cx="2173275" cy="369383"/>
            <a:chOff x="9483787" y="379033"/>
            <a:chExt cx="2173275" cy="369383"/>
          </a:xfrm>
        </p:grpSpPr>
        <p:sp>
          <p:nvSpPr>
            <p:cNvPr id="41" name="椭圆 40"/>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01</a:t>
              </a:r>
              <a:endParaRPr kumimoji="1" lang="zh-CN" altLang="en-US" sz="1000" dirty="0">
                <a:latin typeface="Segoe UI Light" panose="020B0502040204020203" pitchFamily="2" charset="0"/>
                <a:cs typeface="Segoe UI Light" panose="020B0502040204020203" pitchFamily="2" charset="0"/>
              </a:endParaRPr>
            </a:p>
          </p:txBody>
        </p:sp>
        <p:sp>
          <p:nvSpPr>
            <p:cNvPr id="42" name="文本框 41"/>
            <p:cNvSpPr txBox="1"/>
            <p:nvPr/>
          </p:nvSpPr>
          <p:spPr>
            <a:xfrm>
              <a:off x="9878337" y="440615"/>
              <a:ext cx="1778725"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Single terminal push</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43" name="组合 42"/>
          <p:cNvGrpSpPr/>
          <p:nvPr/>
        </p:nvGrpSpPr>
        <p:grpSpPr>
          <a:xfrm>
            <a:off x="7463764" y="513283"/>
            <a:ext cx="2173275" cy="369383"/>
            <a:chOff x="9483787" y="379033"/>
            <a:chExt cx="2173275" cy="369383"/>
          </a:xfrm>
        </p:grpSpPr>
        <p:sp>
          <p:nvSpPr>
            <p:cNvPr id="44" name="椭圆 43"/>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02</a:t>
              </a:r>
              <a:endParaRPr kumimoji="1" lang="zh-CN" altLang="en-US" sz="1000" dirty="0">
                <a:latin typeface="Segoe UI Light" panose="020B0502040204020203" pitchFamily="2" charset="0"/>
                <a:cs typeface="Segoe UI Light" panose="020B0502040204020203" pitchFamily="2" charset="0"/>
              </a:endParaRPr>
            </a:p>
          </p:txBody>
        </p:sp>
        <p:sp>
          <p:nvSpPr>
            <p:cNvPr id="45" name="文本框 44"/>
            <p:cNvSpPr txBox="1"/>
            <p:nvPr/>
          </p:nvSpPr>
          <p:spPr>
            <a:xfrm>
              <a:off x="9878337" y="440615"/>
              <a:ext cx="1778725"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Batch terminal push</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46" name="组合 45"/>
          <p:cNvGrpSpPr/>
          <p:nvPr/>
        </p:nvGrpSpPr>
        <p:grpSpPr>
          <a:xfrm>
            <a:off x="9329160" y="519585"/>
            <a:ext cx="2351706" cy="369383"/>
            <a:chOff x="9483787" y="379033"/>
            <a:chExt cx="2351706" cy="369383"/>
          </a:xfrm>
        </p:grpSpPr>
        <p:sp>
          <p:nvSpPr>
            <p:cNvPr id="48" name="椭圆 47"/>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03</a:t>
              </a:r>
              <a:endParaRPr kumimoji="1" lang="zh-CN" altLang="en-US" sz="1000" dirty="0">
                <a:latin typeface="Segoe UI Light" panose="020B0502040204020203" pitchFamily="2" charset="0"/>
                <a:cs typeface="Segoe UI Light" panose="020B0502040204020203" pitchFamily="2" charset="0"/>
              </a:endParaRPr>
            </a:p>
          </p:txBody>
        </p:sp>
        <p:sp>
          <p:nvSpPr>
            <p:cNvPr id="49" name="文本框 48"/>
            <p:cNvSpPr txBox="1"/>
            <p:nvPr/>
          </p:nvSpPr>
          <p:spPr>
            <a:xfrm>
              <a:off x="9878337" y="440615"/>
              <a:ext cx="1957156"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Push apps / firmware / messages</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grpSp>
        <p:nvGrpSpPr>
          <p:cNvPr id="50" name="组合 49"/>
          <p:cNvGrpSpPr/>
          <p:nvPr/>
        </p:nvGrpSpPr>
        <p:grpSpPr>
          <a:xfrm>
            <a:off x="9571999" y="6013329"/>
            <a:ext cx="3356314" cy="369383"/>
            <a:chOff x="9483787" y="379033"/>
            <a:chExt cx="3356314" cy="369383"/>
          </a:xfrm>
        </p:grpSpPr>
        <p:sp>
          <p:nvSpPr>
            <p:cNvPr id="52" name="椭圆 51"/>
            <p:cNvSpPr/>
            <p:nvPr/>
          </p:nvSpPr>
          <p:spPr>
            <a:xfrm>
              <a:off x="9483787" y="379033"/>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04</a:t>
              </a:r>
              <a:endParaRPr kumimoji="1" lang="zh-CN" altLang="en-US" sz="1000" dirty="0">
                <a:latin typeface="Segoe UI Light" panose="020B0502040204020203" pitchFamily="2" charset="0"/>
                <a:cs typeface="Segoe UI Light" panose="020B0502040204020203" pitchFamily="2" charset="0"/>
              </a:endParaRPr>
            </a:p>
          </p:txBody>
        </p:sp>
        <p:sp>
          <p:nvSpPr>
            <p:cNvPr id="53" name="文本框 52"/>
            <p:cNvSpPr txBox="1"/>
            <p:nvPr/>
          </p:nvSpPr>
          <p:spPr>
            <a:xfrm>
              <a:off x="9878337" y="440615"/>
              <a:ext cx="2961764" cy="246221"/>
            </a:xfrm>
            <a:prstGeom prst="rect">
              <a:avLst/>
            </a:prstGeom>
            <a:noFill/>
          </p:spPr>
          <p:txBody>
            <a:bodyPr wrap="square" rtlCol="0">
              <a:spAutoFit/>
            </a:bodyPr>
            <a:lstStyle/>
            <a:p>
              <a:r>
                <a:rPr kumimoji="1" lang="en-GB" altLang="zh-CN" sz="1000" dirty="0">
                  <a:solidFill>
                    <a:srgbClr val="1A276A"/>
                  </a:solidFill>
                  <a:latin typeface="Segoe UI Light" panose="020B0502040204020203" pitchFamily="2" charset="0"/>
                  <a:cs typeface="Segoe UI Light" panose="020B0502040204020203" pitchFamily="2" charset="0"/>
                  <a:sym typeface="+mn-lt"/>
                </a:rPr>
                <a:t>Uninstall apps remotely </a:t>
              </a:r>
              <a:endParaRPr kumimoji="1" lang="zh-CN" altLang="en-US" sz="1000" dirty="0">
                <a:solidFill>
                  <a:srgbClr val="1A276A"/>
                </a:solidFill>
                <a:latin typeface="Segoe UI Light" panose="020B0502040204020203" pitchFamily="2" charset="0"/>
                <a:cs typeface="Segoe UI Light" panose="020B0502040204020203" pitchFamily="2" charset="0"/>
                <a:sym typeface="+mn-lt"/>
              </a:endParaRPr>
            </a:p>
          </p:txBody>
        </p:sp>
      </p:grpSp>
      <p:cxnSp>
        <p:nvCxnSpPr>
          <p:cNvPr id="54" name="肘形连接符 53"/>
          <p:cNvCxnSpPr>
            <a:stCxn id="41" idx="4"/>
          </p:cNvCxnSpPr>
          <p:nvPr/>
        </p:nvCxnSpPr>
        <p:spPr>
          <a:xfrm rot="16200000" flipH="1">
            <a:off x="4543985" y="2100626"/>
            <a:ext cx="3639466" cy="1204559"/>
          </a:xfrm>
          <a:prstGeom prst="bentConnector3">
            <a:avLst>
              <a:gd name="adj1" fmla="val 99456"/>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55" name="肘形连接符 54"/>
          <p:cNvCxnSpPr>
            <a:stCxn id="44" idx="4"/>
          </p:cNvCxnSpPr>
          <p:nvPr/>
        </p:nvCxnSpPr>
        <p:spPr>
          <a:xfrm rot="5400000">
            <a:off x="6429431" y="2101691"/>
            <a:ext cx="2438050" cy="1"/>
          </a:xfrm>
          <a:prstGeom prst="bentConnector3">
            <a:avLst>
              <a:gd name="adj1" fmla="val 5000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56" name="肘形连接符 55"/>
          <p:cNvCxnSpPr>
            <a:stCxn id="48" idx="4"/>
          </p:cNvCxnSpPr>
          <p:nvPr/>
        </p:nvCxnSpPr>
        <p:spPr>
          <a:xfrm rot="5400000">
            <a:off x="8713317" y="1689503"/>
            <a:ext cx="1601071" cy="1"/>
          </a:xfrm>
          <a:prstGeom prst="bentConnector3">
            <a:avLst>
              <a:gd name="adj1" fmla="val 50000"/>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52" idx="2"/>
          </p:cNvCxnSpPr>
          <p:nvPr/>
        </p:nvCxnSpPr>
        <p:spPr>
          <a:xfrm rot="10800000">
            <a:off x="8831459" y="4716379"/>
            <a:ext cx="740540" cy="1481642"/>
          </a:xfrm>
          <a:prstGeom prst="bentConnector2">
            <a:avLst/>
          </a:prstGeom>
          <a:ln>
            <a:solidFill>
              <a:srgbClr val="1A276A">
                <a:alpha val="20000"/>
              </a:srgbClr>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hidden="1">
            <a:extLst>
              <a:ext uri="{FF2B5EF4-FFF2-40B4-BE49-F238E27FC236}">
                <a16:creationId xmlns:a16="http://schemas.microsoft.com/office/drawing/2014/main" id="{B0E7FCD8-432C-C14C-A8C9-A8C1676DDC57}"/>
              </a:ext>
            </a:extLst>
          </p:cNvPr>
          <p:cNvPicPr>
            <a:picLocks noChangeAspect="1"/>
          </p:cNvPicPr>
          <p:nvPr/>
        </p:nvPicPr>
        <p:blipFill>
          <a:blip r:embed="rId2">
            <a:alphaModFix amt="4000"/>
          </a:blip>
          <a:stretch>
            <a:fillRect/>
          </a:stretch>
        </p:blipFill>
        <p:spPr>
          <a:xfrm rot="12167744">
            <a:off x="3555999" y="1060765"/>
            <a:ext cx="5080000" cy="5080000"/>
          </a:xfrm>
          <a:prstGeom prst="rect">
            <a:avLst/>
          </a:prstGeom>
        </p:spPr>
      </p:pic>
      <p:sp>
        <p:nvSpPr>
          <p:cNvPr id="53" name="任意多边形: 形状 11">
            <a:extLst>
              <a:ext uri="{FF2B5EF4-FFF2-40B4-BE49-F238E27FC236}">
                <a16:creationId xmlns:a16="http://schemas.microsoft.com/office/drawing/2014/main" id="{F228725B-8DF9-6040-A8EF-18F2ED625E7B}"/>
              </a:ext>
            </a:extLst>
          </p:cNvPr>
          <p:cNvSpPr/>
          <p:nvPr/>
        </p:nvSpPr>
        <p:spPr>
          <a:xfrm rot="18900000">
            <a:off x="3168018" y="628245"/>
            <a:ext cx="5885000" cy="5885000"/>
          </a:xfrm>
          <a:custGeom>
            <a:avLst/>
            <a:gdLst>
              <a:gd name="connsiteX0" fmla="*/ 2486650 w 3312329"/>
              <a:gd name="connsiteY0" fmla="*/ 828884 h 3312330"/>
              <a:gd name="connsiteX1" fmla="*/ 2486650 w 3312329"/>
              <a:gd name="connsiteY1" fmla="*/ 2486650 h 3312330"/>
              <a:gd name="connsiteX2" fmla="*/ 828883 w 3312329"/>
              <a:gd name="connsiteY2" fmla="*/ 2486650 h 3312330"/>
              <a:gd name="connsiteX3" fmla="*/ 828883 w 3312329"/>
              <a:gd name="connsiteY3" fmla="*/ 828884 h 3312330"/>
              <a:gd name="connsiteX4" fmla="*/ 2486650 w 3312329"/>
              <a:gd name="connsiteY4" fmla="*/ 828884 h 331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329" h="3312330">
                <a:moveTo>
                  <a:pt x="2486650" y="828884"/>
                </a:moveTo>
                <a:cubicBezTo>
                  <a:pt x="2944430" y="1286663"/>
                  <a:pt x="2944430" y="2028871"/>
                  <a:pt x="2486650" y="2486650"/>
                </a:cubicBezTo>
                <a:cubicBezTo>
                  <a:pt x="2028870" y="2944430"/>
                  <a:pt x="1286663" y="2944430"/>
                  <a:pt x="828883" y="2486650"/>
                </a:cubicBezTo>
                <a:cubicBezTo>
                  <a:pt x="371104" y="2028871"/>
                  <a:pt x="371104" y="1286663"/>
                  <a:pt x="828883" y="828884"/>
                </a:cubicBezTo>
                <a:cubicBezTo>
                  <a:pt x="1286663" y="371104"/>
                  <a:pt x="2028870" y="371104"/>
                  <a:pt x="2486650" y="828884"/>
                </a:cubicBezTo>
                <a:close/>
              </a:path>
            </a:pathLst>
          </a:custGeom>
          <a:gradFill>
            <a:gsLst>
              <a:gs pos="0">
                <a:srgbClr val="004FE9">
                  <a:alpha val="9512"/>
                </a:srgbClr>
              </a:gs>
              <a:gs pos="100000">
                <a:srgbClr val="004FE9">
                  <a:alpha val="0"/>
                </a:srgbClr>
              </a:gs>
            </a:gsLst>
            <a:lin ang="5400000" scaled="0"/>
          </a:gradFill>
          <a:ln w="15276" cap="flat">
            <a:noFill/>
            <a:prstDash val="solid"/>
            <a:miter/>
          </a:ln>
          <a:effectLst>
            <a:outerShdw blurRad="635000" dist="254000" dir="5400000" sx="92000" sy="92000" algn="t" rotWithShape="0">
              <a:srgbClr val="0055FB">
                <a:alpha val="6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11">
            <a:extLst>
              <a:ext uri="{FF2B5EF4-FFF2-40B4-BE49-F238E27FC236}">
                <a16:creationId xmlns:a16="http://schemas.microsoft.com/office/drawing/2014/main" id="{FEDA71D0-2CB3-544B-AFB2-0DC15CA693BA}"/>
              </a:ext>
            </a:extLst>
          </p:cNvPr>
          <p:cNvSpPr/>
          <p:nvPr/>
        </p:nvSpPr>
        <p:spPr>
          <a:xfrm>
            <a:off x="3167973" y="614782"/>
            <a:ext cx="5916884" cy="5916883"/>
          </a:xfrm>
          <a:custGeom>
            <a:avLst/>
            <a:gdLst>
              <a:gd name="connsiteX0" fmla="*/ 4288035 w 4288034"/>
              <a:gd name="connsiteY0" fmla="*/ 2144017 h 4288034"/>
              <a:gd name="connsiteX1" fmla="*/ 2144017 w 4288034"/>
              <a:gd name="connsiteY1" fmla="*/ 4288035 h 4288034"/>
              <a:gd name="connsiteX2" fmla="*/ 0 w 4288034"/>
              <a:gd name="connsiteY2" fmla="*/ 2144017 h 4288034"/>
              <a:gd name="connsiteX3" fmla="*/ 2144017 w 4288034"/>
              <a:gd name="connsiteY3" fmla="*/ 0 h 4288034"/>
              <a:gd name="connsiteX4" fmla="*/ 4288035 w 4288034"/>
              <a:gd name="connsiteY4" fmla="*/ 2144017 h 4288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8034" h="4288034">
                <a:moveTo>
                  <a:pt x="4288035" y="2144017"/>
                </a:moveTo>
                <a:cubicBezTo>
                  <a:pt x="4288035" y="3328125"/>
                  <a:pt x="3328126" y="4288035"/>
                  <a:pt x="2144017" y="4288035"/>
                </a:cubicBezTo>
                <a:cubicBezTo>
                  <a:pt x="959909" y="4288035"/>
                  <a:pt x="0" y="3328125"/>
                  <a:pt x="0" y="2144017"/>
                </a:cubicBezTo>
                <a:cubicBezTo>
                  <a:pt x="0" y="959909"/>
                  <a:pt x="959909" y="0"/>
                  <a:pt x="2144017" y="0"/>
                </a:cubicBezTo>
                <a:cubicBezTo>
                  <a:pt x="3328126" y="0"/>
                  <a:pt x="4288035" y="959909"/>
                  <a:pt x="4288035" y="2144017"/>
                </a:cubicBezTo>
                <a:close/>
              </a:path>
            </a:pathLst>
          </a:custGeom>
          <a:noFill/>
          <a:ln w="7667" cap="flat">
            <a:solidFill>
              <a:srgbClr val="1E88F3">
                <a:alpha val="22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弧 9">
            <a:extLst>
              <a:ext uri="{FF2B5EF4-FFF2-40B4-BE49-F238E27FC236}">
                <a16:creationId xmlns:a16="http://schemas.microsoft.com/office/drawing/2014/main" id="{71FB463E-A415-3542-B36C-DD48E3D6C993}"/>
              </a:ext>
            </a:extLst>
          </p:cNvPr>
          <p:cNvSpPr/>
          <p:nvPr/>
        </p:nvSpPr>
        <p:spPr>
          <a:xfrm rot="15738922">
            <a:off x="3758724" y="1950593"/>
            <a:ext cx="3752312" cy="3240306"/>
          </a:xfrm>
          <a:prstGeom prst="arc">
            <a:avLst>
              <a:gd name="adj1" fmla="val 16725543"/>
              <a:gd name="adj2" fmla="val 20231527"/>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弧 10">
            <a:extLst>
              <a:ext uri="{FF2B5EF4-FFF2-40B4-BE49-F238E27FC236}">
                <a16:creationId xmlns:a16="http://schemas.microsoft.com/office/drawing/2014/main" id="{3AC9BB1B-AC6B-BC44-87E3-10B7A198ABEA}"/>
              </a:ext>
            </a:extLst>
          </p:cNvPr>
          <p:cNvSpPr/>
          <p:nvPr/>
        </p:nvSpPr>
        <p:spPr>
          <a:xfrm rot="8874720">
            <a:off x="4473653" y="2357167"/>
            <a:ext cx="3752312" cy="3240306"/>
          </a:xfrm>
          <a:prstGeom prst="arc">
            <a:avLst>
              <a:gd name="adj1" fmla="val 16725543"/>
              <a:gd name="adj2" fmla="val 20231527"/>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弧 11">
            <a:extLst>
              <a:ext uri="{FF2B5EF4-FFF2-40B4-BE49-F238E27FC236}">
                <a16:creationId xmlns:a16="http://schemas.microsoft.com/office/drawing/2014/main" id="{A889C974-92AE-BE49-8B9F-E433570D6767}"/>
              </a:ext>
            </a:extLst>
          </p:cNvPr>
          <p:cNvSpPr/>
          <p:nvPr/>
        </p:nvSpPr>
        <p:spPr>
          <a:xfrm rot="2023875">
            <a:off x="4603978" y="1601401"/>
            <a:ext cx="3752312" cy="3240306"/>
          </a:xfrm>
          <a:prstGeom prst="arc">
            <a:avLst>
              <a:gd name="adj1" fmla="val 16725543"/>
              <a:gd name="adj2" fmla="val 20231527"/>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4">
            <a:extLst>
              <a:ext uri="{FF2B5EF4-FFF2-40B4-BE49-F238E27FC236}">
                <a16:creationId xmlns:a16="http://schemas.microsoft.com/office/drawing/2014/main" id="{7BB1E741-7E1A-3D49-90D7-2CE1A7526C5B}"/>
              </a:ext>
            </a:extLst>
          </p:cNvPr>
          <p:cNvSpPr/>
          <p:nvPr/>
        </p:nvSpPr>
        <p:spPr>
          <a:xfrm>
            <a:off x="3633372" y="1080180"/>
            <a:ext cx="4986087" cy="4986087"/>
          </a:xfrm>
          <a:custGeom>
            <a:avLst/>
            <a:gdLst>
              <a:gd name="connsiteX0" fmla="*/ 4986087 w 4986086"/>
              <a:gd name="connsiteY0" fmla="*/ 2493043 h 4986086"/>
              <a:gd name="connsiteX1" fmla="*/ 2493044 w 4986086"/>
              <a:gd name="connsiteY1" fmla="*/ 4986087 h 4986086"/>
              <a:gd name="connsiteX2" fmla="*/ 0 w 4986086"/>
              <a:gd name="connsiteY2" fmla="*/ 2493043 h 4986086"/>
              <a:gd name="connsiteX3" fmla="*/ 2493044 w 4986086"/>
              <a:gd name="connsiteY3" fmla="*/ 0 h 4986086"/>
              <a:gd name="connsiteX4" fmla="*/ 4986087 w 4986086"/>
              <a:gd name="connsiteY4" fmla="*/ 2493043 h 498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086" h="4986086">
                <a:moveTo>
                  <a:pt x="4986087" y="2493043"/>
                </a:moveTo>
                <a:cubicBezTo>
                  <a:pt x="4986087" y="3869913"/>
                  <a:pt x="3869913" y="4986087"/>
                  <a:pt x="2493044" y="4986087"/>
                </a:cubicBezTo>
                <a:cubicBezTo>
                  <a:pt x="1116174" y="4986087"/>
                  <a:pt x="0" y="3869913"/>
                  <a:pt x="0" y="2493043"/>
                </a:cubicBezTo>
                <a:cubicBezTo>
                  <a:pt x="0" y="1116174"/>
                  <a:pt x="1116174" y="0"/>
                  <a:pt x="2493044" y="0"/>
                </a:cubicBezTo>
                <a:cubicBezTo>
                  <a:pt x="3869913" y="0"/>
                  <a:pt x="4986087" y="1116174"/>
                  <a:pt x="4986087" y="2493043"/>
                </a:cubicBezTo>
                <a:close/>
              </a:path>
            </a:pathLst>
          </a:custGeom>
          <a:noFill/>
          <a:ln w="15335" cap="flat">
            <a:solidFill>
              <a:srgbClr val="1E88F3">
                <a:alpha val="22000"/>
              </a:srgbClr>
            </a:solidFill>
            <a:custDash>
              <a:ds d="300000" sp="300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4">
            <a:extLst>
              <a:ext uri="{FF2B5EF4-FFF2-40B4-BE49-F238E27FC236}">
                <a16:creationId xmlns:a16="http://schemas.microsoft.com/office/drawing/2014/main" id="{B96EDD3A-64C1-D948-A1D6-4F4BBFA81E9C}"/>
              </a:ext>
            </a:extLst>
          </p:cNvPr>
          <p:cNvSpPr/>
          <p:nvPr/>
        </p:nvSpPr>
        <p:spPr>
          <a:xfrm>
            <a:off x="5065982" y="334907"/>
            <a:ext cx="2072341" cy="2063539"/>
          </a:xfrm>
          <a:custGeom>
            <a:avLst/>
            <a:gdLst>
              <a:gd name="connsiteX0" fmla="*/ 1012559 w 1012559"/>
              <a:gd name="connsiteY0" fmla="*/ 506280 h 1012559"/>
              <a:gd name="connsiteX1" fmla="*/ 506280 w 1012559"/>
              <a:gd name="connsiteY1" fmla="*/ 1012559 h 1012559"/>
              <a:gd name="connsiteX2" fmla="*/ 0 w 1012559"/>
              <a:gd name="connsiteY2" fmla="*/ 506280 h 1012559"/>
              <a:gd name="connsiteX3" fmla="*/ 506280 w 1012559"/>
              <a:gd name="connsiteY3" fmla="*/ 0 h 1012559"/>
              <a:gd name="connsiteX4" fmla="*/ 1012559 w 1012559"/>
              <a:gd name="connsiteY4" fmla="*/ 506280 h 1012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59" h="1012559">
                <a:moveTo>
                  <a:pt x="1012559" y="506280"/>
                </a:moveTo>
                <a:cubicBezTo>
                  <a:pt x="1012559" y="785890"/>
                  <a:pt x="785890" y="1012559"/>
                  <a:pt x="506280" y="1012559"/>
                </a:cubicBezTo>
                <a:cubicBezTo>
                  <a:pt x="226669" y="1012559"/>
                  <a:pt x="0" y="785890"/>
                  <a:pt x="0" y="506280"/>
                </a:cubicBezTo>
                <a:cubicBezTo>
                  <a:pt x="0" y="226669"/>
                  <a:pt x="226669" y="0"/>
                  <a:pt x="506280" y="0"/>
                </a:cubicBezTo>
                <a:cubicBezTo>
                  <a:pt x="785890" y="0"/>
                  <a:pt x="1012559" y="226669"/>
                  <a:pt x="1012559" y="506280"/>
                </a:cubicBezTo>
                <a:close/>
              </a:path>
            </a:pathLst>
          </a:custGeom>
          <a:gradFill>
            <a:gsLst>
              <a:gs pos="0">
                <a:srgbClr val="34B6F8"/>
              </a:gs>
              <a:gs pos="72000">
                <a:srgbClr val="1E87F1"/>
              </a:gs>
            </a:gsLst>
            <a:lin ang="2700000" scaled="0"/>
          </a:gradFill>
          <a:ln w="23002" cap="flat">
            <a:noFill/>
            <a:prstDash val="solid"/>
            <a:miter/>
          </a:ln>
          <a:effectLst>
            <a:outerShdw blurRad="431800" dir="5400000" algn="t" rotWithShape="0">
              <a:srgbClr val="0356FB">
                <a:alpha val="6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4">
            <a:extLst>
              <a:ext uri="{FF2B5EF4-FFF2-40B4-BE49-F238E27FC236}">
                <a16:creationId xmlns:a16="http://schemas.microsoft.com/office/drawing/2014/main" id="{3D336CE5-179F-D14D-B2E2-21ADA25F91B8}"/>
              </a:ext>
            </a:extLst>
          </p:cNvPr>
          <p:cNvSpPr/>
          <p:nvPr/>
        </p:nvSpPr>
        <p:spPr>
          <a:xfrm>
            <a:off x="2815225" y="3977320"/>
            <a:ext cx="2072341" cy="2063539"/>
          </a:xfrm>
          <a:custGeom>
            <a:avLst/>
            <a:gdLst>
              <a:gd name="connsiteX0" fmla="*/ 1012559 w 1012559"/>
              <a:gd name="connsiteY0" fmla="*/ 506280 h 1012559"/>
              <a:gd name="connsiteX1" fmla="*/ 506280 w 1012559"/>
              <a:gd name="connsiteY1" fmla="*/ 1012559 h 1012559"/>
              <a:gd name="connsiteX2" fmla="*/ 0 w 1012559"/>
              <a:gd name="connsiteY2" fmla="*/ 506280 h 1012559"/>
              <a:gd name="connsiteX3" fmla="*/ 506280 w 1012559"/>
              <a:gd name="connsiteY3" fmla="*/ 0 h 1012559"/>
              <a:gd name="connsiteX4" fmla="*/ 1012559 w 1012559"/>
              <a:gd name="connsiteY4" fmla="*/ 506280 h 1012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59" h="1012559">
                <a:moveTo>
                  <a:pt x="1012559" y="506280"/>
                </a:moveTo>
                <a:cubicBezTo>
                  <a:pt x="1012559" y="785890"/>
                  <a:pt x="785890" y="1012559"/>
                  <a:pt x="506280" y="1012559"/>
                </a:cubicBezTo>
                <a:cubicBezTo>
                  <a:pt x="226669" y="1012559"/>
                  <a:pt x="0" y="785890"/>
                  <a:pt x="0" y="506280"/>
                </a:cubicBezTo>
                <a:cubicBezTo>
                  <a:pt x="0" y="226669"/>
                  <a:pt x="226669" y="0"/>
                  <a:pt x="506280" y="0"/>
                </a:cubicBezTo>
                <a:cubicBezTo>
                  <a:pt x="785890" y="0"/>
                  <a:pt x="1012559" y="226669"/>
                  <a:pt x="1012559" y="506280"/>
                </a:cubicBezTo>
                <a:close/>
              </a:path>
            </a:pathLst>
          </a:custGeom>
          <a:gradFill>
            <a:gsLst>
              <a:gs pos="0">
                <a:srgbClr val="34B6F8"/>
              </a:gs>
              <a:gs pos="72000">
                <a:srgbClr val="1E87F1"/>
              </a:gs>
            </a:gsLst>
            <a:lin ang="2700000" scaled="0"/>
          </a:gradFill>
          <a:ln w="23002" cap="flat">
            <a:noFill/>
            <a:prstDash val="solid"/>
            <a:miter/>
          </a:ln>
          <a:effectLst>
            <a:outerShdw blurRad="431800" dir="5400000" algn="t" rotWithShape="0">
              <a:srgbClr val="0356FB">
                <a:alpha val="6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4">
            <a:extLst>
              <a:ext uri="{FF2B5EF4-FFF2-40B4-BE49-F238E27FC236}">
                <a16:creationId xmlns:a16="http://schemas.microsoft.com/office/drawing/2014/main" id="{70F5AC5E-08A4-8045-A78E-7F0F106B4D90}"/>
              </a:ext>
            </a:extLst>
          </p:cNvPr>
          <p:cNvSpPr/>
          <p:nvPr/>
        </p:nvSpPr>
        <p:spPr>
          <a:xfrm>
            <a:off x="7357362" y="3977320"/>
            <a:ext cx="2072341" cy="2063539"/>
          </a:xfrm>
          <a:custGeom>
            <a:avLst/>
            <a:gdLst>
              <a:gd name="connsiteX0" fmla="*/ 1012559 w 1012559"/>
              <a:gd name="connsiteY0" fmla="*/ 506280 h 1012559"/>
              <a:gd name="connsiteX1" fmla="*/ 506280 w 1012559"/>
              <a:gd name="connsiteY1" fmla="*/ 1012559 h 1012559"/>
              <a:gd name="connsiteX2" fmla="*/ 0 w 1012559"/>
              <a:gd name="connsiteY2" fmla="*/ 506280 h 1012559"/>
              <a:gd name="connsiteX3" fmla="*/ 506280 w 1012559"/>
              <a:gd name="connsiteY3" fmla="*/ 0 h 1012559"/>
              <a:gd name="connsiteX4" fmla="*/ 1012559 w 1012559"/>
              <a:gd name="connsiteY4" fmla="*/ 506280 h 1012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59" h="1012559">
                <a:moveTo>
                  <a:pt x="1012559" y="506280"/>
                </a:moveTo>
                <a:cubicBezTo>
                  <a:pt x="1012559" y="785890"/>
                  <a:pt x="785890" y="1012559"/>
                  <a:pt x="506280" y="1012559"/>
                </a:cubicBezTo>
                <a:cubicBezTo>
                  <a:pt x="226669" y="1012559"/>
                  <a:pt x="0" y="785890"/>
                  <a:pt x="0" y="506280"/>
                </a:cubicBezTo>
                <a:cubicBezTo>
                  <a:pt x="0" y="226669"/>
                  <a:pt x="226669" y="0"/>
                  <a:pt x="506280" y="0"/>
                </a:cubicBezTo>
                <a:cubicBezTo>
                  <a:pt x="785890" y="0"/>
                  <a:pt x="1012559" y="226669"/>
                  <a:pt x="1012559" y="506280"/>
                </a:cubicBezTo>
                <a:close/>
              </a:path>
            </a:pathLst>
          </a:custGeom>
          <a:gradFill>
            <a:gsLst>
              <a:gs pos="0">
                <a:srgbClr val="34B6F8"/>
              </a:gs>
              <a:gs pos="72000">
                <a:srgbClr val="1E87F1"/>
              </a:gs>
            </a:gsLst>
            <a:lin ang="2700000" scaled="0"/>
          </a:gradFill>
          <a:ln w="23002" cap="flat">
            <a:noFill/>
            <a:prstDash val="solid"/>
            <a:miter/>
          </a:ln>
          <a:effectLst>
            <a:outerShdw blurRad="431800" dir="5400000" algn="t" rotWithShape="0">
              <a:srgbClr val="0356FB">
                <a:alpha val="62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 name="内容占位符 2">
            <a:extLst>
              <a:ext uri="{FF2B5EF4-FFF2-40B4-BE49-F238E27FC236}">
                <a16:creationId xmlns:a16="http://schemas.microsoft.com/office/drawing/2014/main" id="{79529FC1-84ED-F44F-A713-766FFF96D89A}"/>
              </a:ext>
            </a:extLst>
          </p:cNvPr>
          <p:cNvSpPr txBox="1"/>
          <p:nvPr/>
        </p:nvSpPr>
        <p:spPr bwMode="auto">
          <a:xfrm>
            <a:off x="5351010" y="487881"/>
            <a:ext cx="1506569"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90204"/>
              <a:buChar char="•"/>
              <a:defRPr sz="32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704020202090204"/>
              <a:buChar char="•"/>
              <a:defRPr sz="24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704020202090204"/>
              <a:buChar char="•"/>
              <a:defRPr sz="20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70402020209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70402020209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704020202090204"/>
              <a:buNone/>
              <a:tabLst/>
              <a:defRPr/>
            </a:pPr>
            <a:r>
              <a:rPr kumimoji="0" lang="en" altLang="zh-CN"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Partner</a:t>
            </a:r>
            <a:r>
              <a:rPr kumimoji="0" lang="zh-CN" altLang="en-US"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 </a:t>
            </a:r>
            <a:r>
              <a:rPr kumimoji="0" lang="en" altLang="zh-CN"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a:t>
            </a:r>
            <a:r>
              <a:rPr kumimoji="0" lang="zh-CN" altLang="en-US"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 </a:t>
            </a:r>
            <a:r>
              <a:rPr kumimoji="0" lang="en" altLang="zh-CN"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Device Owner</a:t>
            </a:r>
          </a:p>
        </p:txBody>
      </p:sp>
      <p:sp>
        <p:nvSpPr>
          <p:cNvPr id="35" name="内容占位符 2">
            <a:extLst>
              <a:ext uri="{FF2B5EF4-FFF2-40B4-BE49-F238E27FC236}">
                <a16:creationId xmlns:a16="http://schemas.microsoft.com/office/drawing/2014/main" id="{29CA89AD-048B-C445-BE08-4A1EE2E7929B}"/>
              </a:ext>
            </a:extLst>
          </p:cNvPr>
          <p:cNvSpPr txBox="1"/>
          <p:nvPr/>
        </p:nvSpPr>
        <p:spPr bwMode="auto">
          <a:xfrm>
            <a:off x="3018109" y="4214004"/>
            <a:ext cx="1675254" cy="36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90204"/>
              <a:buChar char="•"/>
              <a:defRPr sz="32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704020202090204"/>
              <a:buChar char="•"/>
              <a:defRPr sz="24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704020202090204"/>
              <a:buChar char="•"/>
              <a:defRPr sz="20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70402020209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70402020209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704020202090204"/>
              <a:buNone/>
              <a:tabLst/>
              <a:defRPr/>
            </a:pPr>
            <a:r>
              <a:rPr kumimoji="0" lang="en" altLang="zh-CN"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Service Provider</a:t>
            </a:r>
            <a:endParaRPr kumimoji="0" lang="zh-CN" altLang="en-US"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endParaRPr>
          </a:p>
        </p:txBody>
      </p:sp>
      <p:sp>
        <p:nvSpPr>
          <p:cNvPr id="36" name="内容占位符 2">
            <a:extLst>
              <a:ext uri="{FF2B5EF4-FFF2-40B4-BE49-F238E27FC236}">
                <a16:creationId xmlns:a16="http://schemas.microsoft.com/office/drawing/2014/main" id="{6A08E339-168E-EB47-83C9-F92AF634F591}"/>
              </a:ext>
            </a:extLst>
          </p:cNvPr>
          <p:cNvSpPr txBox="1"/>
          <p:nvPr/>
        </p:nvSpPr>
        <p:spPr bwMode="auto">
          <a:xfrm>
            <a:off x="7563911" y="4199551"/>
            <a:ext cx="1675254" cy="36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90204"/>
              <a:buChar char="•"/>
              <a:defRPr sz="32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704020202090204"/>
              <a:buChar char="•"/>
              <a:defRPr sz="24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704020202090204"/>
              <a:buChar char="•"/>
              <a:defRPr sz="20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70402020209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704020202090204"/>
              <a:buChar char="•"/>
              <a:defRPr sz="1800" kern="1200">
                <a:solidFill>
                  <a:srgbClr val="424242"/>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704020202090204"/>
              <a:buNone/>
              <a:tabLst/>
              <a:defRPr/>
            </a:pPr>
            <a:r>
              <a:rPr kumimoji="0" lang="en" altLang="zh-CN"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rPr>
              <a:t>Merchant</a:t>
            </a:r>
            <a:endParaRPr kumimoji="0" lang="zh-CN" altLang="en-US" sz="1400" b="0" i="0" u="none" strike="noStrike" kern="1200" cap="none" spc="0" normalizeH="0" baseline="0" noProof="0" dirty="0">
              <a:ln>
                <a:noFill/>
              </a:ln>
              <a:solidFill>
                <a:prstClr val="white"/>
              </a:solidFill>
              <a:effectLst/>
              <a:uLnTx/>
              <a:uFillTx/>
              <a:latin typeface="Poppins Medium" pitchFamily="2" charset="0"/>
              <a:ea typeface="Microsoft YaHei" panose="020B0503020204020204" pitchFamily="34" charset="-122"/>
              <a:cs typeface="Poppins Medium" pitchFamily="2" charset="0"/>
            </a:endParaRPr>
          </a:p>
        </p:txBody>
      </p:sp>
      <p:pic>
        <p:nvPicPr>
          <p:cNvPr id="42" name="图片 61">
            <a:extLst>
              <a:ext uri="{FF2B5EF4-FFF2-40B4-BE49-F238E27FC236}">
                <a16:creationId xmlns:a16="http://schemas.microsoft.com/office/drawing/2014/main" id="{AAF6034B-7816-C74D-AD70-0485BD790EE1}"/>
              </a:ext>
            </a:extLst>
          </p:cNvPr>
          <p:cNvPicPr>
            <a:picLocks noChangeAspect="1"/>
          </p:cNvPicPr>
          <p:nvPr/>
        </p:nvPicPr>
        <p:blipFill>
          <a:blip r:embed="rId3"/>
          <a:stretch>
            <a:fillRect/>
          </a:stretch>
        </p:blipFill>
        <p:spPr>
          <a:xfrm>
            <a:off x="3013665" y="1507929"/>
            <a:ext cx="1042273" cy="211629"/>
          </a:xfrm>
          <a:prstGeom prst="rect">
            <a:avLst/>
          </a:prstGeom>
        </p:spPr>
      </p:pic>
      <p:pic>
        <p:nvPicPr>
          <p:cNvPr id="43" name="图片 65">
            <a:extLst>
              <a:ext uri="{FF2B5EF4-FFF2-40B4-BE49-F238E27FC236}">
                <a16:creationId xmlns:a16="http://schemas.microsoft.com/office/drawing/2014/main" id="{5D81A6B1-CE90-2342-B862-ED6E81EEE7E2}"/>
              </a:ext>
            </a:extLst>
          </p:cNvPr>
          <p:cNvPicPr>
            <a:picLocks noChangeAspect="1"/>
          </p:cNvPicPr>
          <p:nvPr/>
        </p:nvPicPr>
        <p:blipFill>
          <a:blip r:embed="rId4"/>
          <a:stretch>
            <a:fillRect/>
          </a:stretch>
        </p:blipFill>
        <p:spPr>
          <a:xfrm>
            <a:off x="2323943" y="2981497"/>
            <a:ext cx="973047" cy="208510"/>
          </a:xfrm>
          <a:prstGeom prst="rect">
            <a:avLst/>
          </a:prstGeom>
        </p:spPr>
      </p:pic>
      <p:pic>
        <p:nvPicPr>
          <p:cNvPr id="44" name="图片 43">
            <a:extLst>
              <a:ext uri="{FF2B5EF4-FFF2-40B4-BE49-F238E27FC236}">
                <a16:creationId xmlns:a16="http://schemas.microsoft.com/office/drawing/2014/main" id="{B12CDCEF-239A-EB46-853D-717A6476159C}"/>
              </a:ext>
            </a:extLst>
          </p:cNvPr>
          <p:cNvPicPr>
            <a:picLocks noChangeAspect="1"/>
          </p:cNvPicPr>
          <p:nvPr/>
        </p:nvPicPr>
        <p:blipFill>
          <a:blip r:embed="rId5"/>
          <a:stretch>
            <a:fillRect/>
          </a:stretch>
        </p:blipFill>
        <p:spPr>
          <a:xfrm>
            <a:off x="2490699" y="2184349"/>
            <a:ext cx="1032478" cy="238035"/>
          </a:xfrm>
          <a:prstGeom prst="rect">
            <a:avLst/>
          </a:prstGeom>
        </p:spPr>
      </p:pic>
      <p:pic>
        <p:nvPicPr>
          <p:cNvPr id="45" name="图片 59">
            <a:extLst>
              <a:ext uri="{FF2B5EF4-FFF2-40B4-BE49-F238E27FC236}">
                <a16:creationId xmlns:a16="http://schemas.microsoft.com/office/drawing/2014/main" id="{C3618AAD-8482-E549-A14D-2D24DF5D8991}"/>
              </a:ext>
            </a:extLst>
          </p:cNvPr>
          <p:cNvPicPr>
            <a:picLocks noChangeAspect="1"/>
          </p:cNvPicPr>
          <p:nvPr/>
        </p:nvPicPr>
        <p:blipFill>
          <a:blip r:embed="rId6"/>
          <a:stretch>
            <a:fillRect/>
          </a:stretch>
        </p:blipFill>
        <p:spPr>
          <a:xfrm>
            <a:off x="7792347" y="1257169"/>
            <a:ext cx="1129509" cy="229342"/>
          </a:xfrm>
          <a:prstGeom prst="rect">
            <a:avLst/>
          </a:prstGeom>
        </p:spPr>
      </p:pic>
      <p:pic>
        <p:nvPicPr>
          <p:cNvPr id="46" name="图片 62">
            <a:extLst>
              <a:ext uri="{FF2B5EF4-FFF2-40B4-BE49-F238E27FC236}">
                <a16:creationId xmlns:a16="http://schemas.microsoft.com/office/drawing/2014/main" id="{F904ADE6-D731-BC4F-94E1-74E4A2730F79}"/>
              </a:ext>
            </a:extLst>
          </p:cNvPr>
          <p:cNvPicPr>
            <a:picLocks noChangeAspect="1"/>
          </p:cNvPicPr>
          <p:nvPr/>
        </p:nvPicPr>
        <p:blipFill>
          <a:blip r:embed="rId7"/>
          <a:stretch>
            <a:fillRect/>
          </a:stretch>
        </p:blipFill>
        <p:spPr>
          <a:xfrm>
            <a:off x="8793778" y="2528704"/>
            <a:ext cx="1429722" cy="290299"/>
          </a:xfrm>
          <a:prstGeom prst="rect">
            <a:avLst/>
          </a:prstGeom>
        </p:spPr>
      </p:pic>
      <p:pic>
        <p:nvPicPr>
          <p:cNvPr id="47" name="图片 63">
            <a:extLst>
              <a:ext uri="{FF2B5EF4-FFF2-40B4-BE49-F238E27FC236}">
                <a16:creationId xmlns:a16="http://schemas.microsoft.com/office/drawing/2014/main" id="{2C639A34-ED49-0945-81D9-3EF6E52C97A7}"/>
              </a:ext>
            </a:extLst>
          </p:cNvPr>
          <p:cNvPicPr>
            <a:picLocks noChangeAspect="1"/>
          </p:cNvPicPr>
          <p:nvPr/>
        </p:nvPicPr>
        <p:blipFill>
          <a:blip r:embed="rId8"/>
          <a:stretch>
            <a:fillRect/>
          </a:stretch>
        </p:blipFill>
        <p:spPr>
          <a:xfrm>
            <a:off x="8375233" y="1813153"/>
            <a:ext cx="1817276" cy="368990"/>
          </a:xfrm>
          <a:prstGeom prst="rect">
            <a:avLst/>
          </a:prstGeom>
        </p:spPr>
      </p:pic>
      <p:pic>
        <p:nvPicPr>
          <p:cNvPr id="48" name="图片 60">
            <a:extLst>
              <a:ext uri="{FF2B5EF4-FFF2-40B4-BE49-F238E27FC236}">
                <a16:creationId xmlns:a16="http://schemas.microsoft.com/office/drawing/2014/main" id="{52459751-EE32-C94D-8F5D-38AF8599ACD3}"/>
              </a:ext>
            </a:extLst>
          </p:cNvPr>
          <p:cNvPicPr>
            <a:picLocks noChangeAspect="1"/>
          </p:cNvPicPr>
          <p:nvPr/>
        </p:nvPicPr>
        <p:blipFill>
          <a:blip r:embed="rId9"/>
          <a:stretch>
            <a:fillRect/>
          </a:stretch>
        </p:blipFill>
        <p:spPr>
          <a:xfrm>
            <a:off x="4721223" y="6187872"/>
            <a:ext cx="1332262" cy="270511"/>
          </a:xfrm>
          <a:prstGeom prst="rect">
            <a:avLst/>
          </a:prstGeom>
        </p:spPr>
      </p:pic>
      <p:pic>
        <p:nvPicPr>
          <p:cNvPr id="49" name="图片 48">
            <a:extLst>
              <a:ext uri="{FF2B5EF4-FFF2-40B4-BE49-F238E27FC236}">
                <a16:creationId xmlns:a16="http://schemas.microsoft.com/office/drawing/2014/main" id="{28D08254-79F4-7C4F-9986-F1B1919E92D9}"/>
              </a:ext>
            </a:extLst>
          </p:cNvPr>
          <p:cNvPicPr>
            <a:picLocks noChangeAspect="1"/>
          </p:cNvPicPr>
          <p:nvPr/>
        </p:nvPicPr>
        <p:blipFill>
          <a:blip r:embed="rId10"/>
          <a:stretch>
            <a:fillRect/>
          </a:stretch>
        </p:blipFill>
        <p:spPr>
          <a:xfrm>
            <a:off x="6551863" y="6220383"/>
            <a:ext cx="787433" cy="219494"/>
          </a:xfrm>
          <a:prstGeom prst="rect">
            <a:avLst/>
          </a:prstGeom>
        </p:spPr>
      </p:pic>
      <p:pic>
        <p:nvPicPr>
          <p:cNvPr id="23" name="图片 22">
            <a:extLst>
              <a:ext uri="{FF2B5EF4-FFF2-40B4-BE49-F238E27FC236}">
                <a16:creationId xmlns:a16="http://schemas.microsoft.com/office/drawing/2014/main" id="{0E1B3560-0CEA-664C-A01F-845212646448}"/>
              </a:ext>
            </a:extLst>
          </p:cNvPr>
          <p:cNvPicPr>
            <a:picLocks noChangeAspect="1"/>
          </p:cNvPicPr>
          <p:nvPr/>
        </p:nvPicPr>
        <p:blipFill>
          <a:blip r:embed="rId11"/>
          <a:stretch>
            <a:fillRect/>
          </a:stretch>
        </p:blipFill>
        <p:spPr>
          <a:xfrm>
            <a:off x="7561191" y="4385558"/>
            <a:ext cx="1722680" cy="1722680"/>
          </a:xfrm>
          <a:prstGeom prst="rect">
            <a:avLst/>
          </a:prstGeom>
        </p:spPr>
      </p:pic>
      <p:pic>
        <p:nvPicPr>
          <p:cNvPr id="25" name="图片 24">
            <a:extLst>
              <a:ext uri="{FF2B5EF4-FFF2-40B4-BE49-F238E27FC236}">
                <a16:creationId xmlns:a16="http://schemas.microsoft.com/office/drawing/2014/main" id="{64826CC4-B5CC-F742-ADF5-1587A91A42A8}"/>
              </a:ext>
            </a:extLst>
          </p:cNvPr>
          <p:cNvPicPr>
            <a:picLocks noChangeAspect="1"/>
          </p:cNvPicPr>
          <p:nvPr/>
        </p:nvPicPr>
        <p:blipFill>
          <a:blip r:embed="rId12"/>
          <a:stretch>
            <a:fillRect/>
          </a:stretch>
        </p:blipFill>
        <p:spPr>
          <a:xfrm>
            <a:off x="5240301" y="902578"/>
            <a:ext cx="1640671" cy="1640671"/>
          </a:xfrm>
          <a:prstGeom prst="rect">
            <a:avLst/>
          </a:prstGeom>
        </p:spPr>
      </p:pic>
      <p:pic>
        <p:nvPicPr>
          <p:cNvPr id="39" name="图片 38">
            <a:extLst>
              <a:ext uri="{FF2B5EF4-FFF2-40B4-BE49-F238E27FC236}">
                <a16:creationId xmlns:a16="http://schemas.microsoft.com/office/drawing/2014/main" id="{7E855316-8E6B-5546-B4F0-1659BB6C0831}"/>
              </a:ext>
            </a:extLst>
          </p:cNvPr>
          <p:cNvPicPr>
            <a:picLocks noChangeAspect="1"/>
          </p:cNvPicPr>
          <p:nvPr/>
        </p:nvPicPr>
        <p:blipFill>
          <a:blip r:embed="rId13"/>
          <a:stretch>
            <a:fillRect/>
          </a:stretch>
        </p:blipFill>
        <p:spPr>
          <a:xfrm>
            <a:off x="2990055" y="4296517"/>
            <a:ext cx="1722680" cy="1722680"/>
          </a:xfrm>
          <a:prstGeom prst="rect">
            <a:avLst/>
          </a:prstGeom>
        </p:spPr>
      </p:pic>
      <p:pic>
        <p:nvPicPr>
          <p:cNvPr id="27" name="图片 26">
            <a:extLst>
              <a:ext uri="{FF2B5EF4-FFF2-40B4-BE49-F238E27FC236}">
                <a16:creationId xmlns:a16="http://schemas.microsoft.com/office/drawing/2014/main" id="{2663BCAA-41F7-8747-A496-080223BAE394}"/>
              </a:ext>
            </a:extLst>
          </p:cNvPr>
          <p:cNvPicPr>
            <a:picLocks noChangeAspect="1"/>
          </p:cNvPicPr>
          <p:nvPr/>
        </p:nvPicPr>
        <p:blipFill>
          <a:blip r:embed="rId14"/>
          <a:stretch>
            <a:fillRect/>
          </a:stretch>
        </p:blipFill>
        <p:spPr>
          <a:xfrm>
            <a:off x="8938436" y="3253192"/>
            <a:ext cx="1115892" cy="249129"/>
          </a:xfrm>
          <a:prstGeom prst="rect">
            <a:avLst/>
          </a:prstGeom>
        </p:spPr>
      </p:pic>
      <p:pic>
        <p:nvPicPr>
          <p:cNvPr id="19" name="图片 18">
            <a:extLst>
              <a:ext uri="{FF2B5EF4-FFF2-40B4-BE49-F238E27FC236}">
                <a16:creationId xmlns:a16="http://schemas.microsoft.com/office/drawing/2014/main" id="{6057C61D-39FB-6140-8ACD-1D0AEBCD3FD2}"/>
              </a:ext>
            </a:extLst>
          </p:cNvPr>
          <p:cNvPicPr>
            <a:picLocks noChangeAspect="1"/>
          </p:cNvPicPr>
          <p:nvPr/>
        </p:nvPicPr>
        <p:blipFill>
          <a:blip r:embed="rId15"/>
          <a:stretch>
            <a:fillRect/>
          </a:stretch>
        </p:blipFill>
        <p:spPr>
          <a:xfrm>
            <a:off x="5533352" y="3157167"/>
            <a:ext cx="1186126" cy="808938"/>
          </a:xfrm>
          <a:prstGeom prst="rect">
            <a:avLst/>
          </a:prstGeom>
        </p:spPr>
      </p:pic>
      <p:sp>
        <p:nvSpPr>
          <p:cNvPr id="37" name="文本占位符 3">
            <a:extLst>
              <a:ext uri="{FF2B5EF4-FFF2-40B4-BE49-F238E27FC236}">
                <a16:creationId xmlns:a16="http://schemas.microsoft.com/office/drawing/2014/main" id="{6AFEEEC7-6CAD-2316-2FFF-8D590862BB70}"/>
              </a:ext>
            </a:extLst>
          </p:cNvPr>
          <p:cNvSpPr txBox="1">
            <a:spLocks/>
          </p:cNvSpPr>
          <p:nvPr/>
        </p:nvSpPr>
        <p:spPr>
          <a:xfrm>
            <a:off x="186849" y="206857"/>
            <a:ext cx="1263967" cy="918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FFFFFF"/>
                </a:solidFill>
                <a:latin typeface="Poppins Light" pitchFamily="2" charset="0"/>
                <a:ea typeface="+mn-ea"/>
                <a:cs typeface="Poppins L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solidFill>
                  <a:schemeClr val="bg1"/>
                </a:solidFill>
              </a:rPr>
              <a:t>04</a:t>
            </a:r>
            <a:endParaRPr kumimoji="1" lang="zh-CN" altLang="en-US" dirty="0">
              <a:solidFill>
                <a:schemeClr val="bg1"/>
              </a:solidFill>
            </a:endParaRPr>
          </a:p>
        </p:txBody>
      </p:sp>
      <p:sp>
        <p:nvSpPr>
          <p:cNvPr id="38" name="文本占位符 2">
            <a:extLst>
              <a:ext uri="{FF2B5EF4-FFF2-40B4-BE49-F238E27FC236}">
                <a16:creationId xmlns:a16="http://schemas.microsoft.com/office/drawing/2014/main" id="{08834302-259B-AC2E-A5A7-BB92C8D12854}"/>
              </a:ext>
            </a:extLst>
          </p:cNvPr>
          <p:cNvSpPr txBox="1">
            <a:spLocks/>
          </p:cNvSpPr>
          <p:nvPr/>
        </p:nvSpPr>
        <p:spPr>
          <a:xfrm>
            <a:off x="849313" y="240026"/>
            <a:ext cx="4789487" cy="277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rgbClr val="FF6901"/>
                </a:solidFill>
                <a:latin typeface="Poppins Light" pitchFamily="2" charset="0"/>
                <a:ea typeface="+mn-ea"/>
                <a:cs typeface="Poppins L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CN" dirty="0">
                <a:sym typeface="+mn-lt"/>
              </a:rPr>
              <a:t>Solution Suite</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Tree>
    <p:extLst>
      <p:ext uri="{BB962C8B-B14F-4D97-AF65-F5344CB8AC3E}">
        <p14:creationId xmlns:p14="http://schemas.microsoft.com/office/powerpoint/2010/main" val="36258517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sp>
        <p:nvSpPr>
          <p:cNvPr id="17" name="矩形 16"/>
          <p:cNvSpPr/>
          <p:nvPr/>
        </p:nvSpPr>
        <p:spPr>
          <a:xfrm>
            <a:off x="1317440" y="1663678"/>
            <a:ext cx="9252347" cy="4285696"/>
          </a:xfrm>
          <a:prstGeom prst="rect">
            <a:avLst/>
          </a:prstGeom>
          <a:solidFill>
            <a:schemeClr val="bg1"/>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err="1">
                <a:sym typeface="+mn-lt"/>
              </a:rPr>
              <a:t>AirViewer</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lang="en-GB" altLang="zh-CN" dirty="0"/>
              <a:t>PAX AIRVIEWER</a:t>
            </a:r>
            <a:endParaRPr kumimoji="1" lang="zh-CN" altLang="en-US" dirty="0"/>
          </a:p>
        </p:txBody>
      </p:sp>
      <p:sp>
        <p:nvSpPr>
          <p:cNvPr id="42" name="竖排文字占位符 41"/>
          <p:cNvSpPr>
            <a:spLocks noGrp="1"/>
          </p:cNvSpPr>
          <p:nvPr>
            <p:ph type="body" orient="vert" sz="quarter" idx="15"/>
          </p:nvPr>
        </p:nvSpPr>
        <p:spPr/>
        <p:txBody>
          <a:bodyPr/>
          <a:lstStyle/>
          <a:p>
            <a:r>
              <a:rPr lang="en-GB" altLang="zh-CN" dirty="0"/>
              <a:t>VALUE-ADDED SERVICES</a:t>
            </a:r>
            <a:endParaRPr kumimoji="1" lang="zh-CN" altLang="en-US" dirty="0"/>
          </a:p>
        </p:txBody>
      </p:sp>
      <p:sp>
        <p:nvSpPr>
          <p:cNvPr id="44" name="矩形 43"/>
          <p:cNvSpPr/>
          <p:nvPr/>
        </p:nvSpPr>
        <p:spPr>
          <a:xfrm>
            <a:off x="5948979" y="1663678"/>
            <a:ext cx="4620808" cy="428569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4" name="燕尾形 5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燕尾形 5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内容占位符 2"/>
          <p:cNvSpPr txBox="1"/>
          <p:nvPr/>
        </p:nvSpPr>
        <p:spPr bwMode="auto">
          <a:xfrm>
            <a:off x="1864360" y="2146963"/>
            <a:ext cx="3579509" cy="364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     </a:t>
            </a:r>
            <a:r>
              <a:rPr lang="en-US" altLang="zh-CN" sz="2800" b="1" dirty="0" err="1">
                <a:solidFill>
                  <a:srgbClr val="1A276A"/>
                </a:solidFill>
                <a:latin typeface="Segoe UI" panose="020B0502040204020203" pitchFamily="34" charset="0"/>
                <a:ea typeface="Open Sans" panose="020B0306030504020204" charset="0"/>
                <a:cs typeface="Segoe UI" panose="020B0502040204020203" pitchFamily="34" charset="0"/>
              </a:rPr>
              <a:t>AirViewer</a:t>
            </a:r>
            <a:endPar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0"/>
              </a:spcBef>
              <a:spcAft>
                <a:spcPts val="1000"/>
              </a:spcAft>
              <a:buNone/>
            </a:pPr>
            <a:r>
              <a:rPr lang="en-GB" altLang="zh-CN" sz="1000" b="1" dirty="0" err="1">
                <a:solidFill>
                  <a:srgbClr val="8484A3"/>
                </a:solidFill>
                <a:latin typeface="Segoe UI" panose="020B0502040204020203" pitchFamily="34" charset="0"/>
                <a:ea typeface="Open Sans" panose="020B0306030504020204" charset="0"/>
                <a:cs typeface="Segoe UI" panose="020B0502040204020203" pitchFamily="34" charset="0"/>
              </a:rPr>
              <a:t>AirViewer</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 is a remote assistance tool that </a:t>
            </a:r>
            <a:r>
              <a:rPr lang="en-US" altLang="zh-CN" sz="1000" dirty="0">
                <a:solidFill>
                  <a:srgbClr val="8484A3"/>
                </a:solidFill>
                <a:latin typeface="Segoe UI" panose="020B0502040204020203" pitchFamily="34" charset="0"/>
                <a:ea typeface="宋体" panose="02010600030101010101" pitchFamily="2" charset="-122"/>
                <a:cs typeface="Segoe UI" panose="020B0502040204020203" pitchFamily="34" charset="0"/>
              </a:rPr>
              <a:t>allows customers to remotely share &amp; control their POS terminal from anywhere, at any time, over the Internet.</a:t>
            </a:r>
          </a:p>
          <a:p>
            <a:pPr marL="0" indent="0">
              <a:lnSpc>
                <a:spcPct val="120000"/>
              </a:lnSpc>
              <a:spcBef>
                <a:spcPts val="0"/>
              </a:spcBef>
              <a:spcAft>
                <a:spcPts val="1000"/>
              </a:spcAft>
              <a:buNone/>
            </a:pPr>
            <a:endParaRPr lang="en-US" altLang="zh-CN" sz="1000" b="1" dirty="0">
              <a:solidFill>
                <a:srgbClr val="8484A3"/>
              </a:solidFill>
              <a:latin typeface="Segoe UI" panose="020B0502040204020203" pitchFamily="34" charset="0"/>
              <a:ea typeface="宋体" panose="02010600030101010101" pitchFamily="2" charset="-122"/>
              <a:cs typeface="Segoe UI" panose="020B0502040204020203" pitchFamily="34" charset="0"/>
            </a:endParaRPr>
          </a:p>
          <a:p>
            <a:pPr marL="0" indent="0">
              <a:lnSpc>
                <a:spcPct val="120000"/>
              </a:lnSpc>
              <a:spcBef>
                <a:spcPts val="0"/>
              </a:spcBef>
              <a:spcAft>
                <a:spcPts val="400"/>
              </a:spcAft>
              <a:buNone/>
            </a:pPr>
            <a:r>
              <a:rPr lang="en-US" altLang="zh-CN" sz="1000" b="1" dirty="0">
                <a:solidFill>
                  <a:srgbClr val="1A276A"/>
                </a:solidFill>
                <a:latin typeface="Segoe UI" panose="020B0502040204020203" pitchFamily="34" charset="0"/>
                <a:ea typeface="宋体" panose="02010600030101010101" pitchFamily="2" charset="-122"/>
                <a:cs typeface="Segoe UI" panose="020B0502040204020203" pitchFamily="34" charset="0"/>
              </a:rPr>
              <a:t>Remote Desktop:</a:t>
            </a:r>
          </a:p>
          <a:p>
            <a:pPr marL="0" indent="0">
              <a:lnSpc>
                <a:spcPct val="120000"/>
              </a:lnSpc>
              <a:spcBef>
                <a:spcPts val="0"/>
              </a:spcBef>
              <a:spcAft>
                <a:spcPts val="1000"/>
              </a:spcAft>
              <a:buNone/>
            </a:pPr>
            <a:r>
              <a:rPr lang="en-US" altLang="zh-CN" sz="1000" dirty="0">
                <a:solidFill>
                  <a:srgbClr val="8484A3"/>
                </a:solidFill>
                <a:latin typeface="Segoe UI" panose="020B0502040204020203" pitchFamily="34" charset="0"/>
                <a:ea typeface="宋体" panose="02010600030101010101" pitchFamily="2" charset="-122"/>
                <a:cs typeface="Segoe UI" panose="020B0502040204020203" pitchFamily="34" charset="0"/>
              </a:rPr>
              <a:t>Allows customers to share the POS terminal desktop.</a:t>
            </a:r>
          </a:p>
          <a:p>
            <a:pPr marL="0" lvl="0" indent="0">
              <a:lnSpc>
                <a:spcPct val="120000"/>
              </a:lnSpc>
              <a:spcBef>
                <a:spcPts val="0"/>
              </a:spcBef>
              <a:spcAft>
                <a:spcPts val="400"/>
              </a:spcAft>
              <a:buNone/>
            </a:pPr>
            <a:r>
              <a:rPr lang="en-US" altLang="zh-CN" sz="1000" b="1" dirty="0">
                <a:solidFill>
                  <a:srgbClr val="1A276A"/>
                </a:solidFill>
                <a:latin typeface="Segoe UI" panose="020B0502040204020203" pitchFamily="34" charset="0"/>
                <a:ea typeface="宋体" panose="02010600030101010101" pitchFamily="2" charset="-122"/>
                <a:cs typeface="Segoe UI" panose="020B0502040204020203" pitchFamily="34" charset="0"/>
              </a:rPr>
              <a:t>Remote Control</a:t>
            </a:r>
            <a:r>
              <a:rPr lang="en-US" altLang="zh-CN" sz="1000" dirty="0">
                <a:solidFill>
                  <a:srgbClr val="1A276A"/>
                </a:solidFill>
                <a:latin typeface="Segoe UI" panose="020B0502040204020203" pitchFamily="34" charset="0"/>
                <a:ea typeface="宋体" panose="02010600030101010101" pitchFamily="2" charset="-122"/>
                <a:cs typeface="Segoe UI" panose="020B0502040204020203" pitchFamily="34" charset="0"/>
              </a:rPr>
              <a:t>:</a:t>
            </a:r>
          </a:p>
          <a:p>
            <a:pPr marL="0" lvl="0" indent="0">
              <a:lnSpc>
                <a:spcPct val="120000"/>
              </a:lnSpc>
              <a:spcBef>
                <a:spcPts val="0"/>
              </a:spcBef>
              <a:spcAft>
                <a:spcPts val="400"/>
              </a:spcAft>
              <a:buNone/>
            </a:pPr>
            <a:r>
              <a:rPr lang="en-US" altLang="zh-CN" sz="1000" kern="0" dirty="0">
                <a:solidFill>
                  <a:srgbClr val="8484A3"/>
                </a:solidFill>
                <a:latin typeface="Segoe UI" panose="020B0502040204020203" pitchFamily="34" charset="0"/>
                <a:ea typeface="宋体" panose="02010600030101010101" pitchFamily="2" charset="-122"/>
                <a:cs typeface="Segoe UI" panose="020B0502040204020203" pitchFamily="34" charset="0"/>
              </a:rPr>
              <a:t>Allows administrators to remote control the POS terminal, operate the POS as if right in front of them.</a:t>
            </a:r>
          </a:p>
          <a:p>
            <a:pPr marL="0" lvl="0" indent="0">
              <a:lnSpc>
                <a:spcPct val="120000"/>
              </a:lnSpc>
              <a:spcBef>
                <a:spcPts val="0"/>
              </a:spcBef>
              <a:spcAft>
                <a:spcPts val="400"/>
              </a:spcAft>
              <a:buNone/>
            </a:pPr>
            <a:endParaRPr lang="en-US" altLang="zh-CN" sz="1000" kern="0" dirty="0">
              <a:solidFill>
                <a:srgbClr val="8484A3"/>
              </a:solidFill>
              <a:latin typeface="Segoe UI" panose="020B0502040204020203" pitchFamily="34" charset="0"/>
              <a:ea typeface="宋体" panose="02010600030101010101" pitchFamily="2" charset="-122"/>
              <a:cs typeface="Segoe UI" panose="020B0502040204020203" pitchFamily="34" charset="0"/>
            </a:endParaRPr>
          </a:p>
          <a:p>
            <a:pPr marL="0" lvl="0" indent="0">
              <a:lnSpc>
                <a:spcPct val="120000"/>
              </a:lnSpc>
              <a:spcBef>
                <a:spcPts val="0"/>
              </a:spcBef>
              <a:spcAft>
                <a:spcPts val="400"/>
              </a:spcAft>
              <a:buNone/>
            </a:pPr>
            <a:r>
              <a:rPr lang="en-US" altLang="zh-CN" sz="1000" kern="0" dirty="0">
                <a:solidFill>
                  <a:srgbClr val="8484A3"/>
                </a:solidFill>
                <a:latin typeface="Segoe UI" panose="020B0502040204020203" pitchFamily="34" charset="0"/>
                <a:ea typeface="宋体" panose="02010600030101010101" pitchFamily="2" charset="-122"/>
                <a:cs typeface="Segoe UI" panose="020B0502040204020203" pitchFamily="34" charset="0"/>
              </a:rPr>
              <a:t>Check out the </a:t>
            </a:r>
            <a:r>
              <a:rPr lang="en-US" altLang="zh-CN" sz="1000" b="1" kern="0" dirty="0" err="1">
                <a:solidFill>
                  <a:srgbClr val="8484A3"/>
                </a:solidFill>
                <a:latin typeface="Segoe UI" panose="020B0502040204020203" pitchFamily="34" charset="0"/>
                <a:ea typeface="宋体" panose="02010600030101010101" pitchFamily="2" charset="-122"/>
                <a:cs typeface="Segoe UI" panose="020B0502040204020203" pitchFamily="34" charset="0"/>
              </a:rPr>
              <a:t>AirViewer</a:t>
            </a:r>
            <a:r>
              <a:rPr lang="en-US" altLang="zh-CN" sz="1000" kern="0" dirty="0">
                <a:solidFill>
                  <a:srgbClr val="8484A3"/>
                </a:solidFill>
                <a:latin typeface="Segoe UI" panose="020B0502040204020203" pitchFamily="34" charset="0"/>
                <a:ea typeface="宋体" panose="02010600030101010101" pitchFamily="2" charset="-122"/>
                <a:cs typeface="Segoe UI" panose="020B0502040204020203" pitchFamily="34" charset="0"/>
              </a:rPr>
              <a:t> video: </a:t>
            </a:r>
            <a:r>
              <a:rPr lang="en-US" altLang="zh-CN" sz="1000" kern="0" dirty="0">
                <a:solidFill>
                  <a:srgbClr val="8484A3"/>
                </a:solidFill>
                <a:latin typeface="Segoe UI" panose="020B0502040204020203" pitchFamily="34" charset="0"/>
                <a:ea typeface="宋体" panose="02010600030101010101" pitchFamily="2" charset="-122"/>
                <a:cs typeface="Segoe UI" panose="020B0502040204020203" pitchFamily="34" charset="0"/>
                <a:hlinkClick r:id="rId3"/>
              </a:rPr>
              <a:t>https://vimeo.com/349555351</a:t>
            </a:r>
            <a:r>
              <a:rPr lang="en-US" altLang="zh-CN" sz="1000" kern="0" dirty="0">
                <a:solidFill>
                  <a:srgbClr val="8484A3"/>
                </a:solidFill>
                <a:latin typeface="Segoe UI" panose="020B0502040204020203" pitchFamily="34" charset="0"/>
                <a:ea typeface="宋体" panose="02010600030101010101" pitchFamily="2" charset="-122"/>
                <a:cs typeface="Segoe UI" panose="020B0502040204020203" pitchFamily="34" charset="0"/>
              </a:rPr>
              <a:t> </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p:txBody>
      </p:sp>
      <p:pic>
        <p:nvPicPr>
          <p:cNvPr id="1339" name="图片 1338"/>
          <p:cNvPicPr>
            <a:picLocks noChangeAspect="1"/>
          </p:cNvPicPr>
          <p:nvPr/>
        </p:nvPicPr>
        <p:blipFill>
          <a:blip r:embed="rId4"/>
          <a:stretch>
            <a:fillRect/>
          </a:stretch>
        </p:blipFill>
        <p:spPr>
          <a:xfrm>
            <a:off x="6351152" y="2441151"/>
            <a:ext cx="3891649" cy="3215369"/>
          </a:xfrm>
          <a:prstGeom prst="rect">
            <a:avLst/>
          </a:prstGeom>
        </p:spPr>
      </p:pic>
      <p:pic>
        <p:nvPicPr>
          <p:cNvPr id="13" name="图片 12" descr="/Users/caroline1992/Desktop/黑色logo/icon-posviewer.pngicon-posviewer">
            <a:extLst>
              <a:ext uri="{FF2B5EF4-FFF2-40B4-BE49-F238E27FC236}">
                <a16:creationId xmlns:a16="http://schemas.microsoft.com/office/drawing/2014/main" id="{19742FEA-59D3-944D-829F-26557160DB55}"/>
              </a:ext>
            </a:extLst>
          </p:cNvPr>
          <p:cNvPicPr>
            <a:picLocks noChangeAspect="1"/>
          </p:cNvPicPr>
          <p:nvPr/>
        </p:nvPicPr>
        <p:blipFill>
          <a:blip r:embed="rId5"/>
          <a:srcRect/>
          <a:stretch>
            <a:fillRect/>
          </a:stretch>
        </p:blipFill>
        <p:spPr>
          <a:xfrm>
            <a:off x="1863534" y="2287481"/>
            <a:ext cx="266065" cy="3073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4396435" y="1385217"/>
            <a:ext cx="3362626" cy="3084312"/>
          </a:xfrm>
          <a:prstGeom prst="rect">
            <a:avLst/>
          </a:prstGeom>
        </p:spPr>
      </p:pic>
      <p:sp>
        <p:nvSpPr>
          <p:cNvPr id="2" name="文本占位符 1"/>
          <p:cNvSpPr>
            <a:spLocks noGrp="1"/>
          </p:cNvSpPr>
          <p:nvPr>
            <p:ph type="body" sz="quarter" idx="10"/>
          </p:nvPr>
        </p:nvSpPr>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err="1">
                <a:sym typeface="+mn-lt"/>
              </a:rPr>
              <a:t>GoInsight</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a:xfrm>
            <a:off x="186849" y="206857"/>
            <a:ext cx="1263967" cy="918214"/>
          </a:xfrm>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lang="en-GB" altLang="zh-CN" dirty="0"/>
              <a:t>PAX GOINSIGHT</a:t>
            </a:r>
            <a:endParaRPr kumimoji="1" lang="zh-CN" altLang="en-US" dirty="0"/>
          </a:p>
        </p:txBody>
      </p:sp>
      <p:sp>
        <p:nvSpPr>
          <p:cNvPr id="42" name="竖排文字占位符 41"/>
          <p:cNvSpPr>
            <a:spLocks noGrp="1"/>
          </p:cNvSpPr>
          <p:nvPr>
            <p:ph type="body" orient="vert" sz="quarter" idx="15"/>
          </p:nvPr>
        </p:nvSpPr>
        <p:spPr/>
        <p:txBody>
          <a:bodyPr/>
          <a:lstStyle/>
          <a:p>
            <a:r>
              <a:rPr lang="en-GB" altLang="zh-CN" dirty="0"/>
              <a:t>VALUE-ADDED SERVICES</a:t>
            </a:r>
            <a:endParaRPr kumimoji="1" lang="zh-CN" altLang="en-US" dirty="0"/>
          </a:p>
        </p:txBody>
      </p:sp>
      <p:sp>
        <p:nvSpPr>
          <p:cNvPr id="39" name="弧 38"/>
          <p:cNvSpPr/>
          <p:nvPr/>
        </p:nvSpPr>
        <p:spPr>
          <a:xfrm rot="18831731">
            <a:off x="5257785" y="1576618"/>
            <a:ext cx="1582993" cy="1504335"/>
          </a:xfrm>
          <a:prstGeom prst="arc">
            <a:avLst>
              <a:gd name="adj1" fmla="val 16813738"/>
              <a:gd name="adj2" fmla="val 0"/>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6" name="内容占位符 2"/>
          <p:cNvSpPr txBox="1"/>
          <p:nvPr/>
        </p:nvSpPr>
        <p:spPr bwMode="auto">
          <a:xfrm>
            <a:off x="4915413" y="5642505"/>
            <a:ext cx="2843648" cy="43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30000"/>
              </a:lnSpc>
              <a:spcBef>
                <a:spcPts val="0"/>
              </a:spcBef>
              <a:spcAft>
                <a:spcPts val="600"/>
              </a:spcAft>
              <a:buNone/>
            </a:pP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 </a:t>
            </a:r>
            <a:r>
              <a:rPr lang="en-US" altLang="zh-CN" sz="2800" b="1" dirty="0" err="1">
                <a:solidFill>
                  <a:srgbClr val="1A276A"/>
                </a:solidFill>
                <a:latin typeface="Segoe UI" panose="020B0502040204020203" pitchFamily="34" charset="0"/>
                <a:ea typeface="Open Sans" panose="020B0306030504020204" charset="0"/>
                <a:cs typeface="Segoe UI" panose="020B0502040204020203" pitchFamily="34" charset="0"/>
              </a:rPr>
              <a:t>GoInsight</a:t>
            </a:r>
            <a:endParaRPr lang="en-US" altLang="zh-CN" sz="2800" b="1" dirty="0">
              <a:solidFill>
                <a:srgbClr val="6E7499"/>
              </a:solidFill>
              <a:latin typeface="Segoe UI" panose="020B0502040204020203" pitchFamily="34" charset="0"/>
              <a:ea typeface="Open Sans" panose="020B0306030504020204" charset="0"/>
              <a:cs typeface="Segoe UI" panose="020B0502040204020203" pitchFamily="34" charset="0"/>
            </a:endParaRPr>
          </a:p>
        </p:txBody>
      </p:sp>
      <p:grpSp>
        <p:nvGrpSpPr>
          <p:cNvPr id="46" name="组合 45"/>
          <p:cNvGrpSpPr/>
          <p:nvPr/>
        </p:nvGrpSpPr>
        <p:grpSpPr>
          <a:xfrm>
            <a:off x="766764" y="1514605"/>
            <a:ext cx="4091190" cy="1291172"/>
            <a:chOff x="5603322" y="409835"/>
            <a:chExt cx="4091190" cy="1280632"/>
          </a:xfrm>
        </p:grpSpPr>
        <p:sp>
          <p:nvSpPr>
            <p:cNvPr id="47" name="椭圆 46"/>
            <p:cNvSpPr/>
            <p:nvPr/>
          </p:nvSpPr>
          <p:spPr>
            <a:xfrm>
              <a:off x="9325129" y="482870"/>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01</a:t>
              </a:r>
              <a:endParaRPr kumimoji="1" lang="zh-CN" altLang="en-US" sz="1000" dirty="0">
                <a:latin typeface="Segoe UI Light" panose="020B0502040204020203" pitchFamily="2" charset="0"/>
                <a:cs typeface="Segoe UI Light" panose="020B0502040204020203" pitchFamily="2" charset="0"/>
              </a:endParaRPr>
            </a:p>
          </p:txBody>
        </p:sp>
        <p:sp>
          <p:nvSpPr>
            <p:cNvPr id="48" name="文本框 47"/>
            <p:cNvSpPr txBox="1"/>
            <p:nvPr/>
          </p:nvSpPr>
          <p:spPr>
            <a:xfrm>
              <a:off x="7454844" y="409835"/>
              <a:ext cx="1778725" cy="307777"/>
            </a:xfrm>
            <a:prstGeom prst="rect">
              <a:avLst/>
            </a:prstGeom>
            <a:noFill/>
          </p:spPr>
          <p:txBody>
            <a:bodyPr wrap="square" rtlCol="0">
              <a:spAutoFit/>
            </a:bodyPr>
            <a:lstStyle/>
            <a:p>
              <a:pPr algn="r"/>
              <a:r>
                <a:rPr kumimoji="1" lang="en-US" altLang="zh-CN" sz="1400" b="1" dirty="0">
                  <a:solidFill>
                    <a:srgbClr val="1A276A"/>
                  </a:solidFill>
                  <a:latin typeface="Segoe UI Light" panose="020B0502040204020203" pitchFamily="2" charset="0"/>
                  <a:cs typeface="Segoe UI Light" panose="020B0502040204020203" pitchFamily="2" charset="0"/>
                  <a:sym typeface="+mn-lt"/>
                </a:rPr>
                <a:t>Introduction</a:t>
              </a:r>
              <a:endParaRPr kumimoji="1" lang="zh-CN" altLang="en-US" sz="1400" b="1" dirty="0">
                <a:solidFill>
                  <a:srgbClr val="1A276A"/>
                </a:solidFill>
                <a:latin typeface="Segoe UI Light" panose="020B0502040204020203" pitchFamily="2" charset="0"/>
                <a:cs typeface="Segoe UI Light" panose="020B0502040204020203" pitchFamily="2" charset="0"/>
                <a:sym typeface="+mn-lt"/>
              </a:endParaRPr>
            </a:p>
          </p:txBody>
        </p:sp>
        <p:sp>
          <p:nvSpPr>
            <p:cNvPr id="49" name="文本框 48"/>
            <p:cNvSpPr txBox="1"/>
            <p:nvPr/>
          </p:nvSpPr>
          <p:spPr>
            <a:xfrm>
              <a:off x="5603322" y="711587"/>
              <a:ext cx="3629672" cy="978880"/>
            </a:xfrm>
            <a:prstGeom prst="rect">
              <a:avLst/>
            </a:prstGeom>
            <a:noFill/>
          </p:spPr>
          <p:txBody>
            <a:bodyPr wrap="square" rtlCol="0">
              <a:spAutoFit/>
            </a:bodyPr>
            <a:lstStyle/>
            <a:p>
              <a:pPr algn="r">
                <a:lnSpc>
                  <a:spcPct val="150000"/>
                </a:lnSpc>
                <a:spcAft>
                  <a:spcPts val="1000"/>
                </a:spcAft>
              </a:pPr>
              <a:r>
                <a:rPr lang="en-GB" altLang="zh-CN" sz="1000" b="1" dirty="0">
                  <a:solidFill>
                    <a:srgbClr val="8484A3"/>
                  </a:solidFill>
                  <a:latin typeface="Segoe UI" panose="020B0502040204020203" pitchFamily="34" charset="0"/>
                  <a:ea typeface="Open Sans" panose="020B0306030504020204" charset="0"/>
                  <a:cs typeface="Segoe UI" panose="020B0502040204020203" pitchFamily="34" charset="0"/>
                </a:rPr>
                <a:t>Insights</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 is a cloud-based data analytics service, which lets customers turn raw data into useful business insights by providing an advanced data platform to perform data aggregation, transformation and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analysis. </a:t>
              </a:r>
            </a:p>
          </p:txBody>
        </p:sp>
      </p:grpSp>
      <p:grpSp>
        <p:nvGrpSpPr>
          <p:cNvPr id="30" name="组合 29">
            <a:extLst>
              <a:ext uri="{FF2B5EF4-FFF2-40B4-BE49-F238E27FC236}">
                <a16:creationId xmlns:a16="http://schemas.microsoft.com/office/drawing/2014/main" id="{828E10CD-CC1E-CB49-8CEE-459D615681D0}"/>
              </a:ext>
            </a:extLst>
          </p:cNvPr>
          <p:cNvGrpSpPr/>
          <p:nvPr/>
        </p:nvGrpSpPr>
        <p:grpSpPr>
          <a:xfrm>
            <a:off x="634782" y="3661520"/>
            <a:ext cx="4420664" cy="1522069"/>
            <a:chOff x="5603321" y="409835"/>
            <a:chExt cx="4420664" cy="1509644"/>
          </a:xfrm>
        </p:grpSpPr>
        <p:sp>
          <p:nvSpPr>
            <p:cNvPr id="31" name="椭圆 30">
              <a:extLst>
                <a:ext uri="{FF2B5EF4-FFF2-40B4-BE49-F238E27FC236}">
                  <a16:creationId xmlns:a16="http://schemas.microsoft.com/office/drawing/2014/main" id="{23C957D3-24F2-734F-94CB-5B4991908C9E}"/>
                </a:ext>
              </a:extLst>
            </p:cNvPr>
            <p:cNvSpPr/>
            <p:nvPr/>
          </p:nvSpPr>
          <p:spPr>
            <a:xfrm>
              <a:off x="9654602" y="482870"/>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03</a:t>
              </a:r>
              <a:endParaRPr kumimoji="1" lang="zh-CN" altLang="en-US" sz="1000" dirty="0">
                <a:latin typeface="Segoe UI Light" panose="020B0502040204020203" pitchFamily="2" charset="0"/>
                <a:cs typeface="Segoe UI Light" panose="020B0502040204020203" pitchFamily="2" charset="0"/>
              </a:endParaRPr>
            </a:p>
          </p:txBody>
        </p:sp>
        <p:sp>
          <p:nvSpPr>
            <p:cNvPr id="32" name="文本框 31">
              <a:extLst>
                <a:ext uri="{FF2B5EF4-FFF2-40B4-BE49-F238E27FC236}">
                  <a16:creationId xmlns:a16="http://schemas.microsoft.com/office/drawing/2014/main" id="{69AB60EA-CDD3-0A47-A1B4-F9FB9D10719F}"/>
                </a:ext>
              </a:extLst>
            </p:cNvPr>
            <p:cNvSpPr txBox="1"/>
            <p:nvPr/>
          </p:nvSpPr>
          <p:spPr>
            <a:xfrm>
              <a:off x="7773773" y="409835"/>
              <a:ext cx="1778725" cy="307777"/>
            </a:xfrm>
            <a:prstGeom prst="rect">
              <a:avLst/>
            </a:prstGeom>
            <a:noFill/>
          </p:spPr>
          <p:txBody>
            <a:bodyPr wrap="square" rtlCol="0">
              <a:spAutoFit/>
            </a:bodyPr>
            <a:lstStyle/>
            <a:p>
              <a:pPr algn="r"/>
              <a:r>
                <a:rPr kumimoji="1" lang="en-US" altLang="zh-CN" sz="1400" b="1" dirty="0">
                  <a:solidFill>
                    <a:srgbClr val="1A276A"/>
                  </a:solidFill>
                  <a:latin typeface="Segoe UI Light" panose="020B0502040204020203" pitchFamily="2" charset="0"/>
                  <a:cs typeface="Segoe UI Light" panose="020B0502040204020203" pitchFamily="2" charset="0"/>
                  <a:sym typeface="+mn-lt"/>
                </a:rPr>
                <a:t>Dashboard</a:t>
              </a:r>
              <a:endParaRPr kumimoji="1" lang="zh-CN" altLang="en-US" sz="1400" b="1" dirty="0">
                <a:solidFill>
                  <a:srgbClr val="1A276A"/>
                </a:solidFill>
                <a:latin typeface="Segoe UI Light" panose="020B0502040204020203" pitchFamily="2" charset="0"/>
                <a:cs typeface="Segoe UI Light" panose="020B0502040204020203" pitchFamily="2" charset="0"/>
                <a:sym typeface="+mn-lt"/>
              </a:endParaRPr>
            </a:p>
          </p:txBody>
        </p:sp>
        <p:sp>
          <p:nvSpPr>
            <p:cNvPr id="33" name="文本框 32">
              <a:extLst>
                <a:ext uri="{FF2B5EF4-FFF2-40B4-BE49-F238E27FC236}">
                  <a16:creationId xmlns:a16="http://schemas.microsoft.com/office/drawing/2014/main" id="{625F44AC-C361-9D44-9B0D-CFFC1D306F8F}"/>
                </a:ext>
              </a:extLst>
            </p:cNvPr>
            <p:cNvSpPr txBox="1"/>
            <p:nvPr/>
          </p:nvSpPr>
          <p:spPr>
            <a:xfrm>
              <a:off x="5603321" y="711587"/>
              <a:ext cx="3926721" cy="1207892"/>
            </a:xfrm>
            <a:prstGeom prst="rect">
              <a:avLst/>
            </a:prstGeom>
            <a:noFill/>
          </p:spPr>
          <p:txBody>
            <a:bodyPr wrap="square" rtlCol="0">
              <a:spAutoFit/>
            </a:bodyPr>
            <a:lstStyle/>
            <a:p>
              <a:pPr algn="r">
                <a:lnSpc>
                  <a:spcPct val="150000"/>
                </a:lnSpc>
                <a:spcAft>
                  <a:spcPts val="1000"/>
                </a:spcAft>
              </a:pP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To empower customers to reap the benefits as soon as they are engaged, </a:t>
              </a:r>
              <a:r>
                <a:rPr lang="en" altLang="zh-CN" sz="1000" b="1" dirty="0">
                  <a:solidFill>
                    <a:srgbClr val="8484A3"/>
                  </a:solidFill>
                  <a:latin typeface="Segoe UI" panose="020B0502040204020203" pitchFamily="34" charset="0"/>
                  <a:ea typeface="Open Sans" panose="020B0306030504020204" charset="0"/>
                  <a:cs typeface="Segoe UI" panose="020B0502040204020203" pitchFamily="34" charset="0"/>
                </a:rPr>
                <a:t>Insights</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 comes with a modern dashboard with pre-built </a:t>
              </a:r>
              <a:r>
                <a:rPr lang="en-IE" altLang="zh-CN" sz="1000" dirty="0">
                  <a:solidFill>
                    <a:srgbClr val="8484A3"/>
                  </a:solidFill>
                  <a:latin typeface="Segoe UI" panose="020B0502040204020203" pitchFamily="34" charset="0"/>
                  <a:ea typeface="Open Sans" panose="020B0306030504020204" charset="0"/>
                  <a:cs typeface="Segoe UI" panose="020B0502040204020203" pitchFamily="34" charset="0"/>
                </a:rPr>
                <a:t>MAXSTORE</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 product analytics.  Through it, customers can visualize and interact with multiple metrics that complement </a:t>
              </a:r>
              <a:r>
                <a:rPr lang="en-IE" altLang="zh-CN" sz="1000" dirty="0">
                  <a:solidFill>
                    <a:srgbClr val="8484A3"/>
                  </a:solidFill>
                  <a:latin typeface="Segoe UI" panose="020B0502040204020203" pitchFamily="34" charset="0"/>
                  <a:ea typeface="Open Sans" panose="020B0306030504020204" charset="0"/>
                  <a:cs typeface="Segoe UI" panose="020B0502040204020203" pitchFamily="34" charset="0"/>
                </a:rPr>
                <a:t>MAXSTORE</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’s embedded reporting and query functions. </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p:txBody>
        </p:sp>
      </p:grpSp>
      <p:grpSp>
        <p:nvGrpSpPr>
          <p:cNvPr id="34" name="组合 33">
            <a:extLst>
              <a:ext uri="{FF2B5EF4-FFF2-40B4-BE49-F238E27FC236}">
                <a16:creationId xmlns:a16="http://schemas.microsoft.com/office/drawing/2014/main" id="{2CF130F2-4B26-B04C-963E-F87739116ACF}"/>
              </a:ext>
            </a:extLst>
          </p:cNvPr>
          <p:cNvGrpSpPr/>
          <p:nvPr/>
        </p:nvGrpSpPr>
        <p:grpSpPr>
          <a:xfrm>
            <a:off x="7149012" y="1514605"/>
            <a:ext cx="4059968" cy="1522070"/>
            <a:chOff x="5173026" y="409835"/>
            <a:chExt cx="4059968" cy="1509645"/>
          </a:xfrm>
        </p:grpSpPr>
        <p:sp>
          <p:nvSpPr>
            <p:cNvPr id="35" name="椭圆 34">
              <a:extLst>
                <a:ext uri="{FF2B5EF4-FFF2-40B4-BE49-F238E27FC236}">
                  <a16:creationId xmlns:a16="http://schemas.microsoft.com/office/drawing/2014/main" id="{708F7845-1588-7749-9F88-ECDA0A27CA99}"/>
                </a:ext>
              </a:extLst>
            </p:cNvPr>
            <p:cNvSpPr/>
            <p:nvPr/>
          </p:nvSpPr>
          <p:spPr>
            <a:xfrm>
              <a:off x="5173026" y="482870"/>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02</a:t>
              </a:r>
              <a:endParaRPr kumimoji="1" lang="zh-CN" altLang="en-US" sz="1000" dirty="0">
                <a:latin typeface="Segoe UI Light" panose="020B0502040204020203" pitchFamily="2" charset="0"/>
                <a:cs typeface="Segoe UI Light" panose="020B0502040204020203" pitchFamily="2" charset="0"/>
              </a:endParaRPr>
            </a:p>
          </p:txBody>
        </p:sp>
        <p:sp>
          <p:nvSpPr>
            <p:cNvPr id="36" name="文本框 35">
              <a:extLst>
                <a:ext uri="{FF2B5EF4-FFF2-40B4-BE49-F238E27FC236}">
                  <a16:creationId xmlns:a16="http://schemas.microsoft.com/office/drawing/2014/main" id="{1E2A7243-B659-D549-A1C8-027200D12BED}"/>
                </a:ext>
              </a:extLst>
            </p:cNvPr>
            <p:cNvSpPr txBox="1"/>
            <p:nvPr/>
          </p:nvSpPr>
          <p:spPr>
            <a:xfrm>
              <a:off x="5603322" y="409835"/>
              <a:ext cx="1778725" cy="307777"/>
            </a:xfrm>
            <a:prstGeom prst="rect">
              <a:avLst/>
            </a:prstGeom>
            <a:noFill/>
          </p:spPr>
          <p:txBody>
            <a:bodyPr wrap="square" rtlCol="0">
              <a:spAutoFit/>
            </a:bodyPr>
            <a:lstStyle/>
            <a:p>
              <a:r>
                <a:rPr kumimoji="1" lang="en-US" altLang="zh-CN" sz="1400" b="1" dirty="0">
                  <a:solidFill>
                    <a:srgbClr val="1A276A"/>
                  </a:solidFill>
                  <a:latin typeface="Segoe UI Light" panose="020B0502040204020203" pitchFamily="2" charset="0"/>
                  <a:cs typeface="Segoe UI Light" panose="020B0502040204020203" pitchFamily="2" charset="0"/>
                  <a:sym typeface="+mn-lt"/>
                </a:rPr>
                <a:t>Thoughts</a:t>
              </a:r>
              <a:endParaRPr kumimoji="1" lang="zh-CN" altLang="en-US" sz="1400" b="1" dirty="0">
                <a:solidFill>
                  <a:srgbClr val="1A276A"/>
                </a:solidFill>
                <a:latin typeface="Segoe UI Light" panose="020B0502040204020203" pitchFamily="2" charset="0"/>
                <a:cs typeface="Segoe UI Light" panose="020B0502040204020203" pitchFamily="2" charset="0"/>
                <a:sym typeface="+mn-lt"/>
              </a:endParaRPr>
            </a:p>
          </p:txBody>
        </p:sp>
        <p:sp>
          <p:nvSpPr>
            <p:cNvPr id="58" name="文本框 57">
              <a:extLst>
                <a:ext uri="{FF2B5EF4-FFF2-40B4-BE49-F238E27FC236}">
                  <a16:creationId xmlns:a16="http://schemas.microsoft.com/office/drawing/2014/main" id="{BA5B71E7-3625-B448-AE0E-1536554DD020}"/>
                </a:ext>
              </a:extLst>
            </p:cNvPr>
            <p:cNvSpPr txBox="1"/>
            <p:nvPr/>
          </p:nvSpPr>
          <p:spPr>
            <a:xfrm>
              <a:off x="5603322" y="711587"/>
              <a:ext cx="3629672" cy="1207893"/>
            </a:xfrm>
            <a:prstGeom prst="rect">
              <a:avLst/>
            </a:prstGeom>
            <a:noFill/>
          </p:spPr>
          <p:txBody>
            <a:bodyPr wrap="square" rtlCol="0">
              <a:spAutoFit/>
            </a:bodyPr>
            <a:lstStyle/>
            <a:p>
              <a:pPr>
                <a:lnSpc>
                  <a:spcPct val="150000"/>
                </a:lnSpc>
                <a:spcAft>
                  <a:spcPts val="1000"/>
                </a:spcAft>
              </a:pPr>
              <a:r>
                <a:rPr lang="en" altLang="zh-CN" sz="1000" b="1" dirty="0">
                  <a:solidFill>
                    <a:srgbClr val="8484A3"/>
                  </a:solidFill>
                  <a:latin typeface="Segoe UI" panose="020B0502040204020203" pitchFamily="34" charset="0"/>
                  <a:ea typeface="Open Sans" panose="020B0306030504020204" charset="0"/>
                  <a:cs typeface="Segoe UI" panose="020B0502040204020203" pitchFamily="34" charset="0"/>
                </a:rPr>
                <a:t>Insights</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 delivers flexibility to data sourcing and processing, regardless of speed, variety and volume of data.  Our professional services team is on hand to help you and, as our suite of tools develop, to provide access to our channel partners and customers for data integration projects. </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p:txBody>
        </p:sp>
      </p:grpSp>
      <p:grpSp>
        <p:nvGrpSpPr>
          <p:cNvPr id="59" name="组合 58">
            <a:extLst>
              <a:ext uri="{FF2B5EF4-FFF2-40B4-BE49-F238E27FC236}">
                <a16:creationId xmlns:a16="http://schemas.microsoft.com/office/drawing/2014/main" id="{8FE995FB-5862-BF4F-B7EE-8D265D0AE069}"/>
              </a:ext>
            </a:extLst>
          </p:cNvPr>
          <p:cNvGrpSpPr/>
          <p:nvPr/>
        </p:nvGrpSpPr>
        <p:grpSpPr>
          <a:xfrm>
            <a:off x="6773646" y="3663017"/>
            <a:ext cx="4393158" cy="1522070"/>
            <a:chOff x="5136884" y="409835"/>
            <a:chExt cx="4393158" cy="1509645"/>
          </a:xfrm>
        </p:grpSpPr>
        <p:sp>
          <p:nvSpPr>
            <p:cNvPr id="60" name="椭圆 59">
              <a:extLst>
                <a:ext uri="{FF2B5EF4-FFF2-40B4-BE49-F238E27FC236}">
                  <a16:creationId xmlns:a16="http://schemas.microsoft.com/office/drawing/2014/main" id="{59C064F7-0484-3940-8C75-CDABC7076A34}"/>
                </a:ext>
              </a:extLst>
            </p:cNvPr>
            <p:cNvSpPr/>
            <p:nvPr/>
          </p:nvSpPr>
          <p:spPr>
            <a:xfrm>
              <a:off x="5136884" y="482870"/>
              <a:ext cx="369383" cy="369383"/>
            </a:xfrm>
            <a:prstGeom prst="ellipse">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000" dirty="0">
                  <a:latin typeface="Segoe UI Light" panose="020B0502040204020203" pitchFamily="2" charset="0"/>
                  <a:cs typeface="Segoe UI Light" panose="020B0502040204020203" pitchFamily="2" charset="0"/>
                </a:rPr>
                <a:t>04</a:t>
              </a:r>
              <a:endParaRPr kumimoji="1" lang="zh-CN" altLang="en-US" sz="1000" dirty="0">
                <a:latin typeface="Segoe UI Light" panose="020B0502040204020203" pitchFamily="2" charset="0"/>
                <a:cs typeface="Segoe UI Light" panose="020B0502040204020203" pitchFamily="2" charset="0"/>
              </a:endParaRPr>
            </a:p>
          </p:txBody>
        </p:sp>
        <p:sp>
          <p:nvSpPr>
            <p:cNvPr id="61" name="文本框 60">
              <a:extLst>
                <a:ext uri="{FF2B5EF4-FFF2-40B4-BE49-F238E27FC236}">
                  <a16:creationId xmlns:a16="http://schemas.microsoft.com/office/drawing/2014/main" id="{A7464E45-7ABA-1F4C-A42C-AE38F531F684}"/>
                </a:ext>
              </a:extLst>
            </p:cNvPr>
            <p:cNvSpPr txBox="1"/>
            <p:nvPr/>
          </p:nvSpPr>
          <p:spPr>
            <a:xfrm>
              <a:off x="5593589" y="409835"/>
              <a:ext cx="1778725" cy="305264"/>
            </a:xfrm>
            <a:prstGeom prst="rect">
              <a:avLst/>
            </a:prstGeom>
            <a:noFill/>
          </p:spPr>
          <p:txBody>
            <a:bodyPr wrap="square" rtlCol="0">
              <a:spAutoFit/>
            </a:bodyPr>
            <a:lstStyle/>
            <a:p>
              <a:r>
                <a:rPr kumimoji="1" lang="en-US" altLang="zh-CN" sz="1400" b="1" dirty="0">
                  <a:solidFill>
                    <a:srgbClr val="1A276A"/>
                  </a:solidFill>
                  <a:latin typeface="Segoe UI Light" panose="020B0502040204020203" pitchFamily="2" charset="0"/>
                  <a:cs typeface="Segoe UI Light" panose="020B0502040204020203" pitchFamily="2" charset="0"/>
                  <a:sym typeface="+mn-lt"/>
                </a:rPr>
                <a:t>Vision</a:t>
              </a:r>
              <a:endParaRPr kumimoji="1" lang="zh-CN" altLang="en-US" sz="1400" b="1" dirty="0">
                <a:solidFill>
                  <a:srgbClr val="1A276A"/>
                </a:solidFill>
                <a:latin typeface="Segoe UI Light" panose="020B0502040204020203" pitchFamily="2" charset="0"/>
                <a:cs typeface="Segoe UI Light" panose="020B0502040204020203" pitchFamily="2" charset="0"/>
                <a:sym typeface="+mn-lt"/>
              </a:endParaRPr>
            </a:p>
          </p:txBody>
        </p:sp>
        <p:sp>
          <p:nvSpPr>
            <p:cNvPr id="62" name="文本框 61">
              <a:extLst>
                <a:ext uri="{FF2B5EF4-FFF2-40B4-BE49-F238E27FC236}">
                  <a16:creationId xmlns:a16="http://schemas.microsoft.com/office/drawing/2014/main" id="{0A1C504C-043E-8945-B507-BF608201F78F}"/>
                </a:ext>
              </a:extLst>
            </p:cNvPr>
            <p:cNvSpPr txBox="1"/>
            <p:nvPr/>
          </p:nvSpPr>
          <p:spPr>
            <a:xfrm>
              <a:off x="5603321" y="711587"/>
              <a:ext cx="3926721" cy="1207893"/>
            </a:xfrm>
            <a:prstGeom prst="rect">
              <a:avLst/>
            </a:prstGeom>
            <a:noFill/>
          </p:spPr>
          <p:txBody>
            <a:bodyPr wrap="square" rtlCol="0">
              <a:spAutoFit/>
            </a:bodyPr>
            <a:lstStyle/>
            <a:p>
              <a:pPr>
                <a:lnSpc>
                  <a:spcPct val="150000"/>
                </a:lnSpc>
                <a:spcAft>
                  <a:spcPts val="1000"/>
                </a:spcAft>
              </a:pP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As we develop &amp; release more metrics for </a:t>
              </a:r>
              <a:r>
                <a:rPr lang="en-IE" altLang="zh-CN" sz="1000" dirty="0">
                  <a:solidFill>
                    <a:srgbClr val="8484A3"/>
                  </a:solidFill>
                  <a:latin typeface="Segoe UI" panose="020B0502040204020203" pitchFamily="34" charset="0"/>
                  <a:ea typeface="Open Sans" panose="020B0306030504020204" charset="0"/>
                  <a:cs typeface="Segoe UI" panose="020B0502040204020203" pitchFamily="34" charset="0"/>
                </a:rPr>
                <a:t>MAXSTORE</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 and related value-added service products, we will be integrating and </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embedding them </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within </a:t>
              </a:r>
              <a:r>
                <a:rPr lang="en" altLang="zh-CN" sz="1000" b="1" dirty="0">
                  <a:solidFill>
                    <a:srgbClr val="8484A3"/>
                  </a:solidFill>
                  <a:latin typeface="Segoe UI" panose="020B0502040204020203" pitchFamily="34" charset="0"/>
                  <a:ea typeface="Open Sans" panose="020B0306030504020204" charset="0"/>
                  <a:cs typeface="Segoe UI" panose="020B0502040204020203" pitchFamily="34" charset="0"/>
                </a:rPr>
                <a:t>Insights</a:t>
              </a:r>
              <a:r>
                <a:rPr lang="en" altLang="zh-CN" sz="1000" dirty="0">
                  <a:solidFill>
                    <a:srgbClr val="8484A3"/>
                  </a:solidFill>
                  <a:latin typeface="Segoe UI" panose="020B0502040204020203" pitchFamily="34" charset="0"/>
                  <a:ea typeface="Open Sans" panose="020B0306030504020204" charset="0"/>
                  <a:cs typeface="Segoe UI" panose="020B0502040204020203" pitchFamily="34" charset="0"/>
                </a:rPr>
                <a:t>. Tools for customized data integration will also be gradually made available so that our customers can gain deeper business-specific insights. </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p:txBody>
        </p:sp>
      </p:grpSp>
      <p:pic>
        <p:nvPicPr>
          <p:cNvPr id="27" name="图片 26" descr="/Users/caroline1992/Desktop/黑色logo/icon-大数据平台.pngicon-大数据平台">
            <a:extLst>
              <a:ext uri="{FF2B5EF4-FFF2-40B4-BE49-F238E27FC236}">
                <a16:creationId xmlns:a16="http://schemas.microsoft.com/office/drawing/2014/main" id="{122AE6FB-6028-B149-9A36-04229ACCBBC5}"/>
              </a:ext>
            </a:extLst>
          </p:cNvPr>
          <p:cNvPicPr>
            <a:picLocks noChangeAspect="1"/>
          </p:cNvPicPr>
          <p:nvPr/>
        </p:nvPicPr>
        <p:blipFill>
          <a:blip r:embed="rId4"/>
          <a:srcRect/>
          <a:stretch>
            <a:fillRect/>
          </a:stretch>
        </p:blipFill>
        <p:spPr>
          <a:xfrm>
            <a:off x="5055446" y="5821263"/>
            <a:ext cx="327660" cy="2584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 name="标题 1"/>
          <p:cNvSpPr txBox="1"/>
          <p:nvPr/>
        </p:nvSpPr>
        <p:spPr bwMode="auto">
          <a:xfrm>
            <a:off x="2688347" y="4798043"/>
            <a:ext cx="10580076" cy="3269025"/>
          </a:xfrm>
          <a:prstGeom prst="rect">
            <a:avLst/>
          </a:prstGeom>
          <a:noFill/>
          <a:ln w="12700">
            <a:noFill/>
            <a:miter lim="800000"/>
          </a:ln>
        </p:spPr>
        <p:txBody>
          <a:bodyPr vert="horz" wrap="square" lIns="0" tIns="0" rIns="0" bIns="0" numCol="1" anchor="t" anchorCtr="0" compatLnSpc="1"/>
          <a:lstStyle>
            <a:defPPr>
              <a:defRPr lang="zh-CN"/>
            </a:defPPr>
            <a:lvl1pPr indent="0" algn="dist">
              <a:lnSpc>
                <a:spcPct val="120000"/>
              </a:lnSpc>
              <a:spcBef>
                <a:spcPts val="0"/>
              </a:spcBef>
              <a:buFont typeface="Arial" panose="020B0704020202020204"/>
              <a:buNone/>
              <a:defRPr sz="5200">
                <a:solidFill>
                  <a:srgbClr val="F2F5F7"/>
                </a:solidFill>
                <a:latin typeface="+mj-lt"/>
                <a:ea typeface="方正兰亭超细黑简体" panose="02000000000000000000" pitchFamily="2" charset="-122"/>
                <a:cs typeface="Open Sans Light" panose="020B0306030504020204" pitchFamily="34" charset="0"/>
              </a:defRPr>
            </a:lvl1pPr>
            <a:lvl2pPr marL="685800" indent="-228600">
              <a:lnSpc>
                <a:spcPct val="90000"/>
              </a:lnSpc>
              <a:spcBef>
                <a:spcPts val="500"/>
              </a:spcBef>
              <a:buFont typeface="Arial" panose="020B0704020202020204"/>
              <a:buChar char="•"/>
              <a:defRPr sz="24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nSpc>
                <a:spcPct val="90000"/>
              </a:lnSpc>
              <a:spcBef>
                <a:spcPts val="500"/>
              </a:spcBef>
              <a:buFont typeface="Arial" panose="020B0704020202020204"/>
              <a:buChar char="•"/>
              <a:defRPr sz="20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nSpc>
                <a:spcPct val="90000"/>
              </a:lnSpc>
              <a:spcBef>
                <a:spcPts val="500"/>
              </a:spcBef>
              <a:buFont typeface="Arial" panose="020B0704020202020204"/>
              <a:buChar char="•"/>
              <a:defRPr>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nSpc>
                <a:spcPct val="90000"/>
              </a:lnSpc>
              <a:spcBef>
                <a:spcPts val="500"/>
              </a:spcBef>
              <a:buFont typeface="Arial" panose="020B0704020202020204"/>
              <a:buChar char="•"/>
              <a:defRPr>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nSpc>
                <a:spcPct val="90000"/>
              </a:lnSpc>
              <a:spcBef>
                <a:spcPts val="500"/>
              </a:spcBef>
              <a:buFont typeface="Arial" panose="020B0704020202020204"/>
              <a:buChar char="•"/>
            </a:lvl6pPr>
            <a:lvl7pPr marL="2971800" indent="-228600">
              <a:lnSpc>
                <a:spcPct val="90000"/>
              </a:lnSpc>
              <a:spcBef>
                <a:spcPts val="500"/>
              </a:spcBef>
              <a:buFont typeface="Arial" panose="020B0704020202020204"/>
              <a:buChar char="•"/>
            </a:lvl7pPr>
            <a:lvl8pPr marL="3429000" indent="-228600">
              <a:lnSpc>
                <a:spcPct val="90000"/>
              </a:lnSpc>
              <a:spcBef>
                <a:spcPts val="500"/>
              </a:spcBef>
              <a:buFont typeface="Arial" panose="020B0704020202020204"/>
              <a:buChar char="•"/>
            </a:lvl8pPr>
            <a:lvl9pPr marL="3886200" indent="-228600">
              <a:lnSpc>
                <a:spcPct val="90000"/>
              </a:lnSpc>
              <a:spcBef>
                <a:spcPts val="500"/>
              </a:spcBef>
              <a:buFont typeface="Arial" panose="020B0704020202020204"/>
              <a:buChar char="•"/>
            </a:lvl9pPr>
          </a:lstStyle>
          <a:p>
            <a:pPr algn="l"/>
            <a:r>
              <a:rPr lang="en-US" altLang="zh-CN" sz="16000" dirty="0">
                <a:solidFill>
                  <a:srgbClr val="A2A7DC">
                    <a:alpha val="7000"/>
                  </a:srgbClr>
                </a:solidFill>
                <a:latin typeface="Segoe UI Light" panose="020B0502040204020203" pitchFamily="2" charset="0"/>
                <a:cs typeface="Segoe UI Light" panose="020B0502040204020203" pitchFamily="2" charset="0"/>
              </a:rPr>
              <a:t>CONTENTS</a:t>
            </a:r>
            <a:endParaRPr lang="zh-CN" altLang="en-US" sz="16000" dirty="0">
              <a:solidFill>
                <a:srgbClr val="A2A7DC">
                  <a:alpha val="7000"/>
                </a:srgbClr>
              </a:solidFill>
              <a:latin typeface="Segoe UI Light" panose="020B0502040204020203" pitchFamily="2" charset="0"/>
              <a:cs typeface="Segoe UI Light" panose="020B0502040204020203" pitchFamily="2" charset="0"/>
            </a:endParaRPr>
          </a:p>
        </p:txBody>
      </p:sp>
      <p:sp>
        <p:nvSpPr>
          <p:cNvPr id="21" name="标题 1"/>
          <p:cNvSpPr txBox="1"/>
          <p:nvPr/>
        </p:nvSpPr>
        <p:spPr bwMode="auto">
          <a:xfrm>
            <a:off x="8248697" y="4707925"/>
            <a:ext cx="3490278" cy="774309"/>
          </a:xfrm>
          <a:prstGeom prst="rect">
            <a:avLst/>
          </a:prstGeom>
          <a:noFill/>
          <a:ln w="12700">
            <a:noFill/>
            <a:miter lim="800000"/>
          </a:ln>
        </p:spPr>
        <p:txBody>
          <a:bodyPr vert="horz" wrap="square" lIns="0" tIns="0" rIns="0" bIns="0" numCol="1" anchor="t" anchorCtr="0" compatLnSpc="1"/>
          <a:lstStyle>
            <a:defPPr>
              <a:defRPr lang="zh-CN"/>
            </a:defPPr>
            <a:lvl1pPr indent="0" algn="dist">
              <a:lnSpc>
                <a:spcPct val="120000"/>
              </a:lnSpc>
              <a:spcBef>
                <a:spcPts val="0"/>
              </a:spcBef>
              <a:buFont typeface="Arial" panose="020B0704020202020204"/>
              <a:buNone/>
              <a:defRPr sz="5200">
                <a:solidFill>
                  <a:srgbClr val="F2F5F7"/>
                </a:solidFill>
                <a:latin typeface="+mj-lt"/>
                <a:ea typeface="方正兰亭超细黑简体" panose="02000000000000000000" pitchFamily="2" charset="-122"/>
                <a:cs typeface="Open Sans Light" panose="020B0306030504020204" pitchFamily="34" charset="0"/>
              </a:defRPr>
            </a:lvl1pPr>
            <a:lvl2pPr marL="685800" indent="-228600">
              <a:lnSpc>
                <a:spcPct val="90000"/>
              </a:lnSpc>
              <a:spcBef>
                <a:spcPts val="500"/>
              </a:spcBef>
              <a:buFont typeface="Arial" panose="020B0704020202020204"/>
              <a:buChar char="•"/>
              <a:defRPr sz="24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nSpc>
                <a:spcPct val="90000"/>
              </a:lnSpc>
              <a:spcBef>
                <a:spcPts val="500"/>
              </a:spcBef>
              <a:buFont typeface="Arial" panose="020B0704020202020204"/>
              <a:buChar char="•"/>
              <a:defRPr sz="20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nSpc>
                <a:spcPct val="90000"/>
              </a:lnSpc>
              <a:spcBef>
                <a:spcPts val="500"/>
              </a:spcBef>
              <a:buFont typeface="Arial" panose="020B0704020202020204"/>
              <a:buChar char="•"/>
              <a:defRPr>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nSpc>
                <a:spcPct val="90000"/>
              </a:lnSpc>
              <a:spcBef>
                <a:spcPts val="500"/>
              </a:spcBef>
              <a:buFont typeface="Arial" panose="020B0704020202020204"/>
              <a:buChar char="•"/>
              <a:defRPr>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nSpc>
                <a:spcPct val="90000"/>
              </a:lnSpc>
              <a:spcBef>
                <a:spcPts val="500"/>
              </a:spcBef>
              <a:buFont typeface="Arial" panose="020B0704020202020204"/>
              <a:buChar char="•"/>
            </a:lvl6pPr>
            <a:lvl7pPr marL="2971800" indent="-228600">
              <a:lnSpc>
                <a:spcPct val="90000"/>
              </a:lnSpc>
              <a:spcBef>
                <a:spcPts val="500"/>
              </a:spcBef>
              <a:buFont typeface="Arial" panose="020B0704020202020204"/>
              <a:buChar char="•"/>
            </a:lvl7pPr>
            <a:lvl8pPr marL="3429000" indent="-228600">
              <a:lnSpc>
                <a:spcPct val="90000"/>
              </a:lnSpc>
              <a:spcBef>
                <a:spcPts val="500"/>
              </a:spcBef>
              <a:buFont typeface="Arial" panose="020B0704020202020204"/>
              <a:buChar char="•"/>
            </a:lvl8pPr>
            <a:lvl9pPr marL="3886200" indent="-228600">
              <a:lnSpc>
                <a:spcPct val="90000"/>
              </a:lnSpc>
              <a:spcBef>
                <a:spcPts val="500"/>
              </a:spcBef>
              <a:buFont typeface="Arial" panose="020B0704020202020204"/>
              <a:buChar char="•"/>
            </a:lvl9pPr>
          </a:lstStyle>
          <a:p>
            <a:pPr algn="l"/>
            <a:r>
              <a:rPr lang="en-US" altLang="zh-CN" dirty="0">
                <a:solidFill>
                  <a:srgbClr val="A2A7DC"/>
                </a:solidFill>
                <a:latin typeface="Segoe UI Light" panose="020B0502040204020203" pitchFamily="2" charset="0"/>
                <a:cs typeface="Segoe UI Light" panose="020B0502040204020203" pitchFamily="2" charset="0"/>
              </a:rPr>
              <a:t>CONTENTS</a:t>
            </a:r>
            <a:endParaRPr lang="zh-CN" altLang="en-US" dirty="0">
              <a:solidFill>
                <a:srgbClr val="A2A7DC"/>
              </a:solidFill>
              <a:latin typeface="Segoe UI Light" panose="020B0502040204020203" pitchFamily="2" charset="0"/>
              <a:cs typeface="Segoe UI Light" panose="020B0502040204020203" pitchFamily="2" charset="0"/>
            </a:endParaRPr>
          </a:p>
        </p:txBody>
      </p:sp>
      <p:grpSp>
        <p:nvGrpSpPr>
          <p:cNvPr id="17" name="组合 16"/>
          <p:cNvGrpSpPr/>
          <p:nvPr/>
        </p:nvGrpSpPr>
        <p:grpSpPr>
          <a:xfrm>
            <a:off x="0" y="1347318"/>
            <a:ext cx="5897063" cy="702815"/>
            <a:chOff x="0" y="1074470"/>
            <a:chExt cx="5897063" cy="702815"/>
          </a:xfrm>
        </p:grpSpPr>
        <p:sp>
          <p:nvSpPr>
            <p:cNvPr id="44" name="内容占位符 2"/>
            <p:cNvSpPr txBox="1"/>
            <p:nvPr/>
          </p:nvSpPr>
          <p:spPr bwMode="auto">
            <a:xfrm>
              <a:off x="1233458" y="1111089"/>
              <a:ext cx="1638544" cy="367777"/>
            </a:xfrm>
            <a:prstGeom prst="rect">
              <a:avLst/>
            </a:prstGeom>
            <a:noFill/>
            <a:ln>
              <a:noFill/>
            </a:ln>
          </p:spPr>
          <p:txBody>
            <a:bodyPr vert="horz" wrap="square" lIns="91440" tIns="45720" rIns="91440" bIns="45720" numCol="1" anchor="ctr" anchorCtr="0" compatLnSpc="1"/>
            <a:lstStyle>
              <a:defPPr>
                <a:defRPr lang="zh-CN"/>
              </a:defPPr>
              <a:lvl1pPr>
                <a:lnSpc>
                  <a:spcPct val="90000"/>
                </a:lnSpc>
                <a:spcBef>
                  <a:spcPct val="0"/>
                </a:spcBef>
                <a:buNone/>
                <a:defRPr kumimoji="1" sz="2000" b="0" i="0">
                  <a:solidFill>
                    <a:srgbClr val="0094C8"/>
                  </a:solidFill>
                  <a:latin typeface="Open Sans" panose="020B0306030504020204" charset="0"/>
                  <a:ea typeface="Open Sans" panose="020B0306030504020204" charset="0"/>
                  <a:cs typeface="Open Sans" panose="020B0306030504020204" charset="0"/>
                </a:defRPr>
              </a:lvl1pPr>
            </a:lstStyle>
            <a:p>
              <a:r>
                <a:rPr lang="en-US" altLang="zh-CN" sz="1800" dirty="0">
                  <a:solidFill>
                    <a:schemeClr val="bg1"/>
                  </a:solidFill>
                  <a:latin typeface="Segoe UI Light" panose="020B0502040204020203" pitchFamily="2" charset="0"/>
                  <a:ea typeface="Times New Roman" panose="02020703060505090304" charset="0"/>
                  <a:cs typeface="Segoe UI Light" panose="020B0502040204020203" pitchFamily="2" charset="0"/>
                </a:rPr>
                <a:t>Introduction</a:t>
              </a:r>
            </a:p>
          </p:txBody>
        </p:sp>
        <p:sp>
          <p:nvSpPr>
            <p:cNvPr id="45" name="内容占位符 2"/>
            <p:cNvSpPr txBox="1"/>
            <p:nvPr/>
          </p:nvSpPr>
          <p:spPr bwMode="auto">
            <a:xfrm>
              <a:off x="672292" y="1074470"/>
              <a:ext cx="566573" cy="50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200" dirty="0">
                  <a:solidFill>
                    <a:srgbClr val="A2A7DC"/>
                  </a:solidFill>
                  <a:latin typeface="Segoe UI Light" panose="020B0502040204020203" pitchFamily="2" charset="0"/>
                  <a:ea typeface="Segoe UI Light" panose="020B0502040204020203" pitchFamily="2" charset="0"/>
                  <a:cs typeface="Segoe UI Light" panose="020B0502040204020203" pitchFamily="2" charset="0"/>
                </a:rPr>
                <a:t>01</a:t>
              </a:r>
            </a:p>
          </p:txBody>
        </p:sp>
        <p:sp>
          <p:nvSpPr>
            <p:cNvPr id="2" name="椭圆 1"/>
            <p:cNvSpPr/>
            <p:nvPr/>
          </p:nvSpPr>
          <p:spPr>
            <a:xfrm>
              <a:off x="5376695" y="1256917"/>
              <a:ext cx="520368" cy="520368"/>
            </a:xfrm>
            <a:prstGeom prst="ellipse">
              <a:avLst/>
            </a:prstGeom>
            <a:noFill/>
            <a:ln>
              <a:solidFill>
                <a:srgbClr val="FF6901">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直线连接符 4"/>
            <p:cNvCxnSpPr>
              <a:stCxn id="2" idx="2"/>
            </p:cNvCxnSpPr>
            <p:nvPr/>
          </p:nvCxnSpPr>
          <p:spPr>
            <a:xfrm flipH="1">
              <a:off x="0" y="1517101"/>
              <a:ext cx="5376695" cy="0"/>
            </a:xfrm>
            <a:prstGeom prst="line">
              <a:avLst/>
            </a:prstGeom>
            <a:ln>
              <a:solidFill>
                <a:srgbClr val="FF6901">
                  <a:alpha val="70000"/>
                </a:srgb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5579200" y="1458790"/>
              <a:ext cx="116621" cy="116621"/>
            </a:xfrm>
            <a:prstGeom prst="ellipse">
              <a:avLst/>
            </a:prstGeom>
            <a:solidFill>
              <a:srgbClr val="FF69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 name="组合 17"/>
          <p:cNvGrpSpPr/>
          <p:nvPr/>
        </p:nvGrpSpPr>
        <p:grpSpPr>
          <a:xfrm>
            <a:off x="-160433" y="2220541"/>
            <a:ext cx="5307468" cy="702815"/>
            <a:chOff x="0" y="2120695"/>
            <a:chExt cx="4556558" cy="702815"/>
          </a:xfrm>
        </p:grpSpPr>
        <p:sp>
          <p:nvSpPr>
            <p:cNvPr id="57" name="内容占位符 2"/>
            <p:cNvSpPr txBox="1"/>
            <p:nvPr/>
          </p:nvSpPr>
          <p:spPr bwMode="auto">
            <a:xfrm>
              <a:off x="1233457" y="2157314"/>
              <a:ext cx="3203819" cy="367777"/>
            </a:xfrm>
            <a:prstGeom prst="rect">
              <a:avLst/>
            </a:prstGeom>
            <a:noFill/>
            <a:ln>
              <a:noFill/>
            </a:ln>
          </p:spPr>
          <p:txBody>
            <a:bodyPr vert="horz" wrap="square" lIns="91440" tIns="45720" rIns="91440" bIns="45720" numCol="1" anchor="ctr" anchorCtr="0" compatLnSpc="1"/>
            <a:lstStyle>
              <a:defPPr>
                <a:defRPr lang="zh-CN"/>
              </a:defPPr>
              <a:lvl1pPr>
                <a:lnSpc>
                  <a:spcPct val="90000"/>
                </a:lnSpc>
                <a:spcBef>
                  <a:spcPct val="0"/>
                </a:spcBef>
                <a:buNone/>
                <a:defRPr kumimoji="1" sz="2000" b="0" i="0">
                  <a:solidFill>
                    <a:srgbClr val="0094C8"/>
                  </a:solidFill>
                  <a:latin typeface="Open Sans" panose="020B0306030504020204" charset="0"/>
                  <a:ea typeface="Open Sans" panose="020B0306030504020204" charset="0"/>
                  <a:cs typeface="Open Sans" panose="020B0306030504020204" charset="0"/>
                </a:defRPr>
              </a:lvl1pPr>
            </a:lstStyle>
            <a:p>
              <a:r>
                <a:rPr lang="en-US" altLang="zh-CN" sz="1800" dirty="0">
                  <a:solidFill>
                    <a:schemeClr val="bg1"/>
                  </a:solidFill>
                  <a:latin typeface="Segoe UI Light" panose="020B0502040204020203" pitchFamily="2" charset="0"/>
                  <a:ea typeface="Times New Roman" panose="02020703060505090304" charset="0"/>
                  <a:cs typeface="Segoe UI Light" panose="020B0502040204020203" pitchFamily="2" charset="0"/>
                </a:rPr>
                <a:t>Appl Store and  Marketplace</a:t>
              </a:r>
            </a:p>
          </p:txBody>
        </p:sp>
        <p:sp>
          <p:nvSpPr>
            <p:cNvPr id="58" name="内容占位符 2"/>
            <p:cNvSpPr txBox="1"/>
            <p:nvPr/>
          </p:nvSpPr>
          <p:spPr bwMode="auto">
            <a:xfrm>
              <a:off x="672292" y="2120695"/>
              <a:ext cx="662766" cy="50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200" dirty="0">
                  <a:solidFill>
                    <a:srgbClr val="A2A7DC"/>
                  </a:solidFill>
                  <a:latin typeface="Segoe UI Light" panose="020B0502040204020203" pitchFamily="2" charset="0"/>
                  <a:ea typeface="Segoe UI Light" panose="020B0502040204020203" pitchFamily="2" charset="0"/>
                  <a:cs typeface="Segoe UI Light" panose="020B0502040204020203" pitchFamily="2" charset="0"/>
                </a:rPr>
                <a:t>02</a:t>
              </a:r>
            </a:p>
          </p:txBody>
        </p:sp>
        <p:sp>
          <p:nvSpPr>
            <p:cNvPr id="59" name="椭圆 58"/>
            <p:cNvSpPr/>
            <p:nvPr/>
          </p:nvSpPr>
          <p:spPr>
            <a:xfrm>
              <a:off x="4036190" y="2303142"/>
              <a:ext cx="520368" cy="520368"/>
            </a:xfrm>
            <a:prstGeom prst="ellipse">
              <a:avLst/>
            </a:prstGeom>
            <a:noFill/>
            <a:ln>
              <a:solidFill>
                <a:srgbClr val="FF6901">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0" name="直线连接符 59"/>
            <p:cNvCxnSpPr>
              <a:cxnSpLocks/>
              <a:stCxn id="59" idx="2"/>
            </p:cNvCxnSpPr>
            <p:nvPr/>
          </p:nvCxnSpPr>
          <p:spPr>
            <a:xfrm flipH="1">
              <a:off x="0" y="2563326"/>
              <a:ext cx="4036190" cy="0"/>
            </a:xfrm>
            <a:prstGeom prst="line">
              <a:avLst/>
            </a:prstGeom>
            <a:ln>
              <a:solidFill>
                <a:srgbClr val="FF6901">
                  <a:alpha val="70000"/>
                </a:srgb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4238695" y="2505015"/>
              <a:ext cx="116621" cy="116621"/>
            </a:xfrm>
            <a:prstGeom prst="ellipse">
              <a:avLst/>
            </a:prstGeom>
            <a:solidFill>
              <a:srgbClr val="FF69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9" name="组合 18"/>
          <p:cNvGrpSpPr/>
          <p:nvPr/>
        </p:nvGrpSpPr>
        <p:grpSpPr>
          <a:xfrm>
            <a:off x="0" y="3112246"/>
            <a:ext cx="5897063" cy="702815"/>
            <a:chOff x="0" y="3222319"/>
            <a:chExt cx="5897063" cy="702815"/>
          </a:xfrm>
        </p:grpSpPr>
        <p:sp>
          <p:nvSpPr>
            <p:cNvPr id="62" name="内容占位符 2"/>
            <p:cNvSpPr txBox="1"/>
            <p:nvPr/>
          </p:nvSpPr>
          <p:spPr bwMode="auto">
            <a:xfrm>
              <a:off x="1233458" y="3258938"/>
              <a:ext cx="4345742" cy="367777"/>
            </a:xfrm>
            <a:prstGeom prst="rect">
              <a:avLst/>
            </a:prstGeom>
            <a:noFill/>
            <a:ln>
              <a:noFill/>
            </a:ln>
          </p:spPr>
          <p:txBody>
            <a:bodyPr vert="horz" wrap="square" lIns="91440" tIns="45720" rIns="91440" bIns="45720" numCol="1" anchor="ctr" anchorCtr="0" compatLnSpc="1"/>
            <a:lstStyle>
              <a:defPPr>
                <a:defRPr lang="zh-CN"/>
              </a:defPPr>
              <a:lvl1pPr>
                <a:lnSpc>
                  <a:spcPct val="90000"/>
                </a:lnSpc>
                <a:spcBef>
                  <a:spcPct val="0"/>
                </a:spcBef>
                <a:buNone/>
                <a:defRPr kumimoji="1" sz="2000" b="0" i="0">
                  <a:solidFill>
                    <a:srgbClr val="0094C8"/>
                  </a:solidFill>
                  <a:latin typeface="Open Sans" panose="020B0306030504020204" charset="0"/>
                  <a:ea typeface="Open Sans" panose="020B0306030504020204" charset="0"/>
                  <a:cs typeface="Open Sans" panose="020B0306030504020204" charset="0"/>
                </a:defRPr>
              </a:lvl1pPr>
            </a:lstStyle>
            <a:p>
              <a:r>
                <a:rPr lang="en-US" altLang="zh-CN" sz="1800" dirty="0">
                  <a:solidFill>
                    <a:schemeClr val="bg1"/>
                  </a:solidFill>
                  <a:latin typeface="Segoe UI Light" panose="020B0502040204020203" pitchFamily="2" charset="0"/>
                  <a:ea typeface="Times New Roman" panose="02020703060505090304" charset="0"/>
                  <a:cs typeface="Segoe UI Light" panose="020B0502040204020203" pitchFamily="2" charset="0"/>
                </a:rPr>
                <a:t>Advanced Terminal Management System</a:t>
              </a:r>
            </a:p>
          </p:txBody>
        </p:sp>
        <p:sp>
          <p:nvSpPr>
            <p:cNvPr id="63" name="内容占位符 2"/>
            <p:cNvSpPr txBox="1"/>
            <p:nvPr/>
          </p:nvSpPr>
          <p:spPr bwMode="auto">
            <a:xfrm>
              <a:off x="672292" y="3222319"/>
              <a:ext cx="780588" cy="50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200" dirty="0">
                  <a:solidFill>
                    <a:srgbClr val="A2A7DC"/>
                  </a:solidFill>
                  <a:latin typeface="Segoe UI Light" panose="020B0502040204020203" pitchFamily="2" charset="0"/>
                  <a:ea typeface="Segoe UI Light" panose="020B0502040204020203" pitchFamily="2" charset="0"/>
                  <a:cs typeface="Segoe UI Light" panose="020B0502040204020203" pitchFamily="2" charset="0"/>
                </a:rPr>
                <a:t>03</a:t>
              </a:r>
            </a:p>
          </p:txBody>
        </p:sp>
        <p:sp>
          <p:nvSpPr>
            <p:cNvPr id="64" name="椭圆 63"/>
            <p:cNvSpPr/>
            <p:nvPr/>
          </p:nvSpPr>
          <p:spPr>
            <a:xfrm>
              <a:off x="5376695" y="3404766"/>
              <a:ext cx="520368" cy="520368"/>
            </a:xfrm>
            <a:prstGeom prst="ellipse">
              <a:avLst/>
            </a:prstGeom>
            <a:noFill/>
            <a:ln>
              <a:solidFill>
                <a:srgbClr val="FF6901">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5" name="直线连接符 64"/>
            <p:cNvCxnSpPr>
              <a:stCxn id="64" idx="2"/>
            </p:cNvCxnSpPr>
            <p:nvPr/>
          </p:nvCxnSpPr>
          <p:spPr>
            <a:xfrm flipH="1">
              <a:off x="0" y="3664950"/>
              <a:ext cx="5376695" cy="0"/>
            </a:xfrm>
            <a:prstGeom prst="line">
              <a:avLst/>
            </a:prstGeom>
            <a:ln>
              <a:solidFill>
                <a:srgbClr val="FF6901">
                  <a:alpha val="70000"/>
                </a:srgb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5579200" y="3606639"/>
              <a:ext cx="116621" cy="116621"/>
            </a:xfrm>
            <a:prstGeom prst="ellipse">
              <a:avLst/>
            </a:prstGeom>
            <a:solidFill>
              <a:srgbClr val="FF69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0" name="组合 19"/>
          <p:cNvGrpSpPr/>
          <p:nvPr/>
        </p:nvGrpSpPr>
        <p:grpSpPr>
          <a:xfrm>
            <a:off x="0" y="3994710"/>
            <a:ext cx="4556558" cy="702815"/>
            <a:chOff x="0" y="4471999"/>
            <a:chExt cx="4556558" cy="702815"/>
          </a:xfrm>
        </p:grpSpPr>
        <p:sp>
          <p:nvSpPr>
            <p:cNvPr id="67" name="内容占位符 2"/>
            <p:cNvSpPr txBox="1"/>
            <p:nvPr/>
          </p:nvSpPr>
          <p:spPr bwMode="auto">
            <a:xfrm>
              <a:off x="1233458" y="4508618"/>
              <a:ext cx="3305398" cy="367777"/>
            </a:xfrm>
            <a:prstGeom prst="rect">
              <a:avLst/>
            </a:prstGeom>
            <a:noFill/>
            <a:ln>
              <a:noFill/>
            </a:ln>
          </p:spPr>
          <p:txBody>
            <a:bodyPr vert="horz" wrap="square" lIns="91440" tIns="45720" rIns="91440" bIns="45720" numCol="1" anchor="ctr" anchorCtr="0" compatLnSpc="1"/>
            <a:lstStyle>
              <a:defPPr>
                <a:defRPr lang="zh-CN"/>
              </a:defPPr>
              <a:lvl1pPr>
                <a:lnSpc>
                  <a:spcPct val="90000"/>
                </a:lnSpc>
                <a:spcBef>
                  <a:spcPct val="0"/>
                </a:spcBef>
                <a:buNone/>
                <a:defRPr kumimoji="1" sz="2000" b="0" i="0">
                  <a:solidFill>
                    <a:srgbClr val="0094C8"/>
                  </a:solidFill>
                  <a:latin typeface="Open Sans" panose="020B0306030504020204" charset="0"/>
                  <a:ea typeface="Open Sans" panose="020B0306030504020204" charset="0"/>
                  <a:cs typeface="Open Sans" panose="020B0306030504020204" charset="0"/>
                </a:defRPr>
              </a:lvl1pPr>
            </a:lstStyle>
            <a:p>
              <a:r>
                <a:rPr lang="en-US" altLang="zh-CN" sz="1800" dirty="0">
                  <a:solidFill>
                    <a:schemeClr val="bg1"/>
                  </a:solidFill>
                  <a:latin typeface="Segoe UI Light" panose="020B0502040204020203" pitchFamily="2" charset="0"/>
                  <a:ea typeface="Times New Roman" panose="02020703060505090304" charset="0"/>
                  <a:cs typeface="Segoe UI Light" panose="020B0502040204020203" pitchFamily="2" charset="0"/>
                </a:rPr>
                <a:t>Value-Added Services</a:t>
              </a:r>
            </a:p>
          </p:txBody>
        </p:sp>
        <p:sp>
          <p:nvSpPr>
            <p:cNvPr id="68" name="内容占位符 2"/>
            <p:cNvSpPr txBox="1"/>
            <p:nvPr/>
          </p:nvSpPr>
          <p:spPr bwMode="auto">
            <a:xfrm>
              <a:off x="672292" y="4471999"/>
              <a:ext cx="662766" cy="50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200" dirty="0">
                  <a:solidFill>
                    <a:srgbClr val="A2A7DC"/>
                  </a:solidFill>
                  <a:latin typeface="Segoe UI Light" panose="020B0502040204020203" pitchFamily="2" charset="0"/>
                  <a:ea typeface="Segoe UI Light" panose="020B0502040204020203" pitchFamily="2" charset="0"/>
                  <a:cs typeface="Segoe UI Light" panose="020B0502040204020203" pitchFamily="2" charset="0"/>
                </a:rPr>
                <a:t>04</a:t>
              </a:r>
            </a:p>
          </p:txBody>
        </p:sp>
        <p:sp>
          <p:nvSpPr>
            <p:cNvPr id="69" name="椭圆 68"/>
            <p:cNvSpPr/>
            <p:nvPr/>
          </p:nvSpPr>
          <p:spPr>
            <a:xfrm>
              <a:off x="4036190" y="4654446"/>
              <a:ext cx="520368" cy="520368"/>
            </a:xfrm>
            <a:prstGeom prst="ellipse">
              <a:avLst/>
            </a:prstGeom>
            <a:noFill/>
            <a:ln>
              <a:solidFill>
                <a:srgbClr val="FF6901">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0" name="直线连接符 69"/>
            <p:cNvCxnSpPr>
              <a:stCxn id="69" idx="2"/>
            </p:cNvCxnSpPr>
            <p:nvPr/>
          </p:nvCxnSpPr>
          <p:spPr>
            <a:xfrm flipH="1">
              <a:off x="0" y="4914630"/>
              <a:ext cx="4036190" cy="0"/>
            </a:xfrm>
            <a:prstGeom prst="line">
              <a:avLst/>
            </a:prstGeom>
            <a:ln>
              <a:solidFill>
                <a:srgbClr val="FF6901">
                  <a:alpha val="70000"/>
                </a:srgb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4238695" y="4856319"/>
              <a:ext cx="116621" cy="116621"/>
            </a:xfrm>
            <a:prstGeom prst="ellipse">
              <a:avLst/>
            </a:prstGeom>
            <a:solidFill>
              <a:srgbClr val="FF69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7" name="组合 76"/>
          <p:cNvGrpSpPr/>
          <p:nvPr/>
        </p:nvGrpSpPr>
        <p:grpSpPr>
          <a:xfrm>
            <a:off x="0" y="4877174"/>
            <a:ext cx="5897063" cy="702815"/>
            <a:chOff x="0" y="5723396"/>
            <a:chExt cx="5897063" cy="702815"/>
          </a:xfrm>
        </p:grpSpPr>
        <p:sp>
          <p:nvSpPr>
            <p:cNvPr id="72" name="内容占位符 2"/>
            <p:cNvSpPr txBox="1"/>
            <p:nvPr/>
          </p:nvSpPr>
          <p:spPr bwMode="auto">
            <a:xfrm>
              <a:off x="1233458" y="5760015"/>
              <a:ext cx="1638544" cy="367777"/>
            </a:xfrm>
            <a:prstGeom prst="rect">
              <a:avLst/>
            </a:prstGeom>
            <a:noFill/>
            <a:ln>
              <a:noFill/>
            </a:ln>
          </p:spPr>
          <p:txBody>
            <a:bodyPr vert="horz" wrap="square" lIns="91440" tIns="45720" rIns="91440" bIns="45720" numCol="1" anchor="ctr" anchorCtr="0" compatLnSpc="1"/>
            <a:lstStyle>
              <a:defPPr>
                <a:defRPr lang="zh-CN"/>
              </a:defPPr>
              <a:lvl1pPr>
                <a:lnSpc>
                  <a:spcPct val="90000"/>
                </a:lnSpc>
                <a:spcBef>
                  <a:spcPct val="0"/>
                </a:spcBef>
                <a:buNone/>
                <a:defRPr kumimoji="1" sz="2000" b="0" i="0">
                  <a:solidFill>
                    <a:srgbClr val="0094C8"/>
                  </a:solidFill>
                  <a:latin typeface="Open Sans" panose="020B0306030504020204" charset="0"/>
                  <a:ea typeface="Open Sans" panose="020B0306030504020204" charset="0"/>
                  <a:cs typeface="Open Sans" panose="020B0306030504020204" charset="0"/>
                </a:defRPr>
              </a:lvl1pPr>
            </a:lstStyle>
            <a:p>
              <a:r>
                <a:rPr lang="en-US" altLang="zh-CN" sz="1800">
                  <a:solidFill>
                    <a:schemeClr val="bg1"/>
                  </a:solidFill>
                  <a:latin typeface="Segoe UI Light" panose="020B0502040204020203" pitchFamily="2" charset="0"/>
                  <a:ea typeface="Times New Roman" panose="02020703060505090304" charset="0"/>
                  <a:cs typeface="Segoe UI Light" panose="020B0502040204020203" pitchFamily="2" charset="0"/>
                </a:rPr>
                <a:t>Deployments</a:t>
              </a:r>
              <a:endParaRPr lang="en-US" altLang="zh-CN" sz="1800" dirty="0">
                <a:solidFill>
                  <a:schemeClr val="bg1"/>
                </a:solidFill>
                <a:latin typeface="Segoe UI Light" panose="020B0502040204020203" pitchFamily="2" charset="0"/>
                <a:ea typeface="Times New Roman" panose="02020703060505090304" charset="0"/>
                <a:cs typeface="Segoe UI Light" panose="020B0502040204020203" pitchFamily="2" charset="0"/>
              </a:endParaRPr>
            </a:p>
          </p:txBody>
        </p:sp>
        <p:sp>
          <p:nvSpPr>
            <p:cNvPr id="73" name="内容占位符 2"/>
            <p:cNvSpPr txBox="1"/>
            <p:nvPr/>
          </p:nvSpPr>
          <p:spPr bwMode="auto">
            <a:xfrm>
              <a:off x="672292" y="5723396"/>
              <a:ext cx="780588" cy="50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200" dirty="0">
                  <a:solidFill>
                    <a:srgbClr val="A2A7DC"/>
                  </a:solidFill>
                  <a:latin typeface="Segoe UI Light" panose="020B0502040204020203" pitchFamily="2" charset="0"/>
                  <a:ea typeface="Segoe UI Light" panose="020B0502040204020203" pitchFamily="2" charset="0"/>
                  <a:cs typeface="Segoe UI Light" panose="020B0502040204020203" pitchFamily="2" charset="0"/>
                </a:rPr>
                <a:t>05</a:t>
              </a:r>
            </a:p>
          </p:txBody>
        </p:sp>
        <p:sp>
          <p:nvSpPr>
            <p:cNvPr id="74" name="椭圆 73"/>
            <p:cNvSpPr/>
            <p:nvPr/>
          </p:nvSpPr>
          <p:spPr>
            <a:xfrm>
              <a:off x="5376695" y="5905843"/>
              <a:ext cx="520368" cy="520368"/>
            </a:xfrm>
            <a:prstGeom prst="ellipse">
              <a:avLst/>
            </a:prstGeom>
            <a:noFill/>
            <a:ln>
              <a:solidFill>
                <a:srgbClr val="FF6901">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5" name="直线连接符 74"/>
            <p:cNvCxnSpPr>
              <a:stCxn id="74" idx="2"/>
            </p:cNvCxnSpPr>
            <p:nvPr/>
          </p:nvCxnSpPr>
          <p:spPr>
            <a:xfrm flipH="1">
              <a:off x="0" y="6166027"/>
              <a:ext cx="5376695" cy="0"/>
            </a:xfrm>
            <a:prstGeom prst="line">
              <a:avLst/>
            </a:prstGeom>
            <a:ln>
              <a:solidFill>
                <a:srgbClr val="FF6901">
                  <a:alpha val="70000"/>
                </a:srgbClr>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579200" y="6107716"/>
              <a:ext cx="116621" cy="116621"/>
            </a:xfrm>
            <a:prstGeom prst="ellipse">
              <a:avLst/>
            </a:prstGeom>
            <a:solidFill>
              <a:srgbClr val="FF69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767120" y="1219200"/>
            <a:ext cx="4974703" cy="4098049"/>
          </a:xfrm>
          <a:prstGeom prst="rect">
            <a:avLst/>
          </a:prstGeom>
          <a:blipFill>
            <a:blip r:embed="rId2"/>
            <a:stretch>
              <a:fillRect/>
            </a:stretch>
          </a:blip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a:sym typeface="+mn-lt"/>
              </a:rPr>
              <a:t>Rhino RKI</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lang="en-GB" altLang="zh-CN" dirty="0"/>
              <a:t>RKI RHINO</a:t>
            </a:r>
            <a:endParaRPr kumimoji="1" lang="zh-CN" altLang="en-US" dirty="0"/>
          </a:p>
        </p:txBody>
      </p:sp>
      <p:sp>
        <p:nvSpPr>
          <p:cNvPr id="42" name="竖排文字占位符 41"/>
          <p:cNvSpPr>
            <a:spLocks noGrp="1"/>
          </p:cNvSpPr>
          <p:nvPr>
            <p:ph type="body" orient="vert" sz="quarter" idx="15"/>
          </p:nvPr>
        </p:nvSpPr>
        <p:spPr/>
        <p:txBody>
          <a:bodyPr/>
          <a:lstStyle/>
          <a:p>
            <a:r>
              <a:rPr kumimoji="1" lang="en-GB" altLang="zh-CN" dirty="0"/>
              <a:t>VALUE_ADDED SERVICES</a:t>
            </a:r>
            <a:endParaRPr kumimoji="1" lang="zh-CN" altLang="en-US" dirty="0"/>
          </a:p>
        </p:txBody>
      </p:sp>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p:cNvPicPr>
            <a:picLocks noChangeAspect="1"/>
          </p:cNvPicPr>
          <p:nvPr/>
        </p:nvPicPr>
        <p:blipFill>
          <a:blip r:embed="rId3"/>
          <a:stretch>
            <a:fillRect/>
          </a:stretch>
        </p:blipFill>
        <p:spPr>
          <a:xfrm>
            <a:off x="5669264" y="1716338"/>
            <a:ext cx="5170414" cy="3914247"/>
          </a:xfrm>
          <a:prstGeom prst="rect">
            <a:avLst/>
          </a:prstGeom>
        </p:spPr>
      </p:pic>
      <p:sp>
        <p:nvSpPr>
          <p:cNvPr id="43" name="矩形 42"/>
          <p:cNvSpPr/>
          <p:nvPr/>
        </p:nvSpPr>
        <p:spPr>
          <a:xfrm>
            <a:off x="1232984" y="2596740"/>
            <a:ext cx="5561013" cy="3259674"/>
          </a:xfrm>
          <a:prstGeom prst="rect">
            <a:avLst/>
          </a:prstGeom>
          <a:solidFill>
            <a:srgbClr val="F2F5F7"/>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内容占位符 2"/>
          <p:cNvSpPr txBox="1"/>
          <p:nvPr/>
        </p:nvSpPr>
        <p:spPr bwMode="auto">
          <a:xfrm>
            <a:off x="1705937" y="3034754"/>
            <a:ext cx="4704387" cy="28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     Rhino RKI</a:t>
            </a:r>
          </a:p>
          <a:p>
            <a:pPr marL="0" indent="0">
              <a:lnSpc>
                <a:spcPct val="150000"/>
              </a:lnSpc>
              <a:spcBef>
                <a:spcPts val="0"/>
              </a:spcBef>
              <a:spcAft>
                <a:spcPts val="1000"/>
              </a:spcAft>
              <a:buNone/>
            </a:pPr>
            <a:r>
              <a:rPr lang="en-US" altLang="zh-CN" sz="1000" dirty="0">
                <a:solidFill>
                  <a:srgbClr val="8484A3"/>
                </a:solidFill>
                <a:latin typeface="Arial" panose="020B0704020202020204" pitchFamily="34" charset="0"/>
                <a:cs typeface="Arial" panose="020B0704020202020204" pitchFamily="34" charset="0"/>
              </a:rPr>
              <a:t>Online Remote Key Injection (RKI) allows acquiring banks &amp; payment service providers to automatically, quickly and securely perform key injection directly at their merchant’s in-store point of sale locations.</a:t>
            </a:r>
          </a:p>
          <a:p>
            <a:pPr marL="0" indent="0">
              <a:lnSpc>
                <a:spcPct val="150000"/>
              </a:lnSpc>
              <a:spcBef>
                <a:spcPts val="0"/>
              </a:spcBef>
              <a:spcAft>
                <a:spcPts val="1000"/>
              </a:spcAft>
              <a:buNone/>
            </a:pPr>
            <a:r>
              <a:rPr lang="en-US" altLang="zh-CN" sz="1000" b="1" dirty="0">
                <a:solidFill>
                  <a:srgbClr val="8484A3"/>
                </a:solidFill>
                <a:latin typeface="Arial" panose="020B0704020202020204" pitchFamily="34" charset="0"/>
                <a:cs typeface="Arial" panose="020B0704020202020204" pitchFamily="34" charset="0"/>
              </a:rPr>
              <a:t>Rhino RKI</a:t>
            </a:r>
            <a:r>
              <a:rPr lang="en-US" altLang="zh-CN" sz="1000" dirty="0">
                <a:solidFill>
                  <a:srgbClr val="8484A3"/>
                </a:solidFill>
                <a:latin typeface="Arial" panose="020B0704020202020204" pitchFamily="34" charset="0"/>
                <a:cs typeface="Arial" panose="020B0704020202020204" pitchFamily="34" charset="0"/>
              </a:rPr>
              <a:t> is a cost-effective, fast and highly secure alternative service to traditional Local Key Injection (LKI) which physically takes place in a certified secure room</a:t>
            </a:r>
            <a:r>
              <a:rPr lang="en-US" altLang="zh-CN" sz="1000" dirty="0">
                <a:solidFill>
                  <a:srgbClr val="8484A3"/>
                </a:solidFill>
                <a:latin typeface="Arial" panose="020B0704020202020204" pitchFamily="34" charset="0"/>
                <a:ea typeface="华文细黑" panose="02010600040101010101" pitchFamily="2" charset="-122"/>
                <a:cs typeface="Arial" panose="020B0704020202020204" pitchFamily="34" charset="0"/>
              </a:rPr>
              <a:t>, saving time &amp; money on terminal logistics deployments.</a:t>
            </a: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p:txBody>
      </p:sp>
      <p:pic>
        <p:nvPicPr>
          <p:cNvPr id="13" name="图片 12" descr="/Users/caroline1992/Desktop/黑色logo/paxRhino_logo2.pngpaxRhino_logo2">
            <a:extLst>
              <a:ext uri="{FF2B5EF4-FFF2-40B4-BE49-F238E27FC236}">
                <a16:creationId xmlns:a16="http://schemas.microsoft.com/office/drawing/2014/main" id="{7396B2F0-E636-A542-88CF-256EC14187ED}"/>
              </a:ext>
            </a:extLst>
          </p:cNvPr>
          <p:cNvPicPr>
            <a:picLocks noChangeAspect="1"/>
          </p:cNvPicPr>
          <p:nvPr/>
        </p:nvPicPr>
        <p:blipFill>
          <a:blip r:embed="rId4"/>
          <a:srcRect/>
          <a:stretch>
            <a:fillRect/>
          </a:stretch>
        </p:blipFill>
        <p:spPr>
          <a:xfrm>
            <a:off x="1691024" y="3167562"/>
            <a:ext cx="256540" cy="3073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325295" y="1256665"/>
            <a:ext cx="4974703" cy="4098049"/>
          </a:xfrm>
          <a:prstGeom prst="rect">
            <a:avLst/>
          </a:prstGeom>
          <a:blipFill>
            <a:blip r:embed="rId2"/>
            <a:stretch>
              <a:fillRect/>
            </a:stretch>
          </a:blip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a:xfrm>
            <a:off x="849313" y="515544"/>
            <a:ext cx="5561012" cy="277000"/>
          </a:xfrm>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err="1">
                <a:sym typeface="+mn-lt"/>
              </a:rPr>
              <a:t>AirLauncher</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kumimoji="1" lang="en-US" altLang="zh-CN" dirty="0"/>
              <a:t>AIRLA</a:t>
            </a:r>
            <a:r>
              <a:rPr lang="en-US" altLang="zh-CN" dirty="0"/>
              <a:t>UNCHER</a:t>
            </a:r>
            <a:endParaRPr kumimoji="1" lang="en-US" altLang="zh-CN" dirty="0"/>
          </a:p>
        </p:txBody>
      </p:sp>
      <p:sp>
        <p:nvSpPr>
          <p:cNvPr id="42" name="竖排文字占位符 41"/>
          <p:cNvSpPr>
            <a:spLocks noGrp="1"/>
          </p:cNvSpPr>
          <p:nvPr>
            <p:ph type="body" orient="vert" sz="quarter" idx="15"/>
          </p:nvPr>
        </p:nvSpPr>
        <p:spPr/>
        <p:txBody>
          <a:bodyPr/>
          <a:lstStyle/>
          <a:p>
            <a:r>
              <a:rPr kumimoji="1" lang="en-GB" altLang="zh-CN" dirty="0"/>
              <a:t>VALUE-ADDED SERVICES</a:t>
            </a:r>
            <a:endParaRPr kumimoji="1" lang="zh-CN" altLang="en-US" dirty="0"/>
          </a:p>
        </p:txBody>
      </p:sp>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矩形 42"/>
          <p:cNvSpPr/>
          <p:nvPr/>
        </p:nvSpPr>
        <p:spPr>
          <a:xfrm>
            <a:off x="5550805" y="2032021"/>
            <a:ext cx="5561013" cy="3712272"/>
          </a:xfrm>
          <a:prstGeom prst="rect">
            <a:avLst/>
          </a:prstGeom>
          <a:solidFill>
            <a:srgbClr val="F2F5F7"/>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内容占位符 2"/>
          <p:cNvSpPr txBox="1"/>
          <p:nvPr/>
        </p:nvSpPr>
        <p:spPr bwMode="auto">
          <a:xfrm>
            <a:off x="6010701" y="2528348"/>
            <a:ext cx="4592711" cy="17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dirty="0" err="1">
                <a:solidFill>
                  <a:srgbClr val="1A276A"/>
                </a:solidFill>
                <a:latin typeface="Segoe UI" panose="020B0502040204020203" pitchFamily="34" charset="0"/>
                <a:ea typeface="Open Sans" panose="020B0306030504020204" charset="0"/>
                <a:cs typeface="Segoe UI" panose="020B0502040204020203" pitchFamily="34" charset="0"/>
              </a:rPr>
              <a:t>AirLauncher</a:t>
            </a:r>
            <a:endPar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endParaRPr>
          </a:p>
          <a:p>
            <a:pPr marL="0" indent="0">
              <a:lnSpc>
                <a:spcPct val="150000"/>
              </a:lnSpc>
              <a:spcBef>
                <a:spcPts val="0"/>
              </a:spcBef>
              <a:spcAft>
                <a:spcPts val="1000"/>
              </a:spcAft>
              <a:buNone/>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Authorized 3</a:t>
            </a:r>
            <a:r>
              <a:rPr lang="en-GB" altLang="zh-CN" sz="1000" baseline="30000" dirty="0">
                <a:solidFill>
                  <a:srgbClr val="8484A3"/>
                </a:solidFill>
                <a:latin typeface="Segoe UI" panose="020B0502040204020203" pitchFamily="34" charset="0"/>
                <a:ea typeface="Open Sans" panose="020B0306030504020204" charset="0"/>
                <a:cs typeface="Segoe UI" panose="020B0502040204020203" pitchFamily="34" charset="0"/>
              </a:rPr>
              <a:t>rd</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 party systems are allowed to synchronize data to the MAXSTORE platform through a WEB API.</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p:txBody>
      </p:sp>
      <p:pic>
        <p:nvPicPr>
          <p:cNvPr id="6" name="Picture 5" descr="A picture containing text, electronics&#10;&#10;Description automatically generated">
            <a:extLst>
              <a:ext uri="{FF2B5EF4-FFF2-40B4-BE49-F238E27FC236}">
                <a16:creationId xmlns:a16="http://schemas.microsoft.com/office/drawing/2014/main" id="{ADEF1B7C-B426-A7BB-92BE-344CAFE0941A}"/>
              </a:ext>
            </a:extLst>
          </p:cNvPr>
          <p:cNvPicPr>
            <a:picLocks noChangeAspect="1"/>
          </p:cNvPicPr>
          <p:nvPr/>
        </p:nvPicPr>
        <p:blipFill>
          <a:blip r:embed="rId3"/>
          <a:stretch>
            <a:fillRect/>
          </a:stretch>
        </p:blipFill>
        <p:spPr>
          <a:xfrm>
            <a:off x="1367670" y="1525698"/>
            <a:ext cx="4081653" cy="3745111"/>
          </a:xfrm>
          <a:prstGeom prst="rect">
            <a:avLst/>
          </a:prstGeom>
        </p:spPr>
      </p:pic>
    </p:spTree>
    <p:extLst>
      <p:ext uri="{BB962C8B-B14F-4D97-AF65-F5344CB8AC3E}">
        <p14:creationId xmlns:p14="http://schemas.microsoft.com/office/powerpoint/2010/main" val="177951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49313" y="515544"/>
            <a:ext cx="5561012" cy="277000"/>
          </a:xfrm>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a:sym typeface="+mn-lt"/>
              </a:rPr>
              <a:t>CloudMessaging</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lang="en-GB" altLang="zh-CN" dirty="0"/>
              <a:t>PAX CLOUDMESSAGE</a:t>
            </a:r>
            <a:endParaRPr kumimoji="1" lang="zh-CN" altLang="en-US" dirty="0"/>
          </a:p>
        </p:txBody>
      </p:sp>
      <p:sp>
        <p:nvSpPr>
          <p:cNvPr id="42" name="竖排文字占位符 41"/>
          <p:cNvSpPr>
            <a:spLocks noGrp="1"/>
          </p:cNvSpPr>
          <p:nvPr>
            <p:ph type="body" orient="vert" sz="quarter" idx="15"/>
          </p:nvPr>
        </p:nvSpPr>
        <p:spPr/>
        <p:txBody>
          <a:bodyPr/>
          <a:lstStyle/>
          <a:p>
            <a:r>
              <a:rPr lang="en-GB" altLang="zh-CN" dirty="0"/>
              <a:t>VALUE-ADDED SERVICES</a:t>
            </a:r>
            <a:endParaRPr kumimoji="1" lang="zh-CN" altLang="en-US" dirty="0"/>
          </a:p>
        </p:txBody>
      </p:sp>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1164159" y="1395918"/>
            <a:ext cx="4974703" cy="4524706"/>
          </a:xfrm>
          <a:prstGeom prst="rect">
            <a:avLst/>
          </a:prstGeom>
          <a:blipFill>
            <a:blip r:embed="rId2"/>
            <a:stretch>
              <a:fillRect/>
            </a:stretch>
          </a:blip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3" name="矩形 42"/>
          <p:cNvSpPr/>
          <p:nvPr/>
        </p:nvSpPr>
        <p:spPr>
          <a:xfrm>
            <a:off x="5782945" y="2514712"/>
            <a:ext cx="5284538" cy="3035484"/>
          </a:xfrm>
          <a:prstGeom prst="rect">
            <a:avLst/>
          </a:prstGeom>
          <a:solidFill>
            <a:schemeClr val="bg1"/>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4" name="内容占位符 2"/>
          <p:cNvSpPr txBox="1"/>
          <p:nvPr/>
        </p:nvSpPr>
        <p:spPr bwMode="auto">
          <a:xfrm>
            <a:off x="6187338" y="2904408"/>
            <a:ext cx="4611518" cy="28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      </a:t>
            </a:r>
            <a:r>
              <a:rPr lang="en-US" altLang="zh-CN" sz="2800" b="1" dirty="0" err="1">
                <a:solidFill>
                  <a:srgbClr val="1A276A"/>
                </a:solidFill>
                <a:latin typeface="Segoe UI" panose="020B0502040204020203" pitchFamily="34" charset="0"/>
                <a:ea typeface="Open Sans" panose="020B0306030504020204" charset="0"/>
                <a:cs typeface="Segoe UI" panose="020B0502040204020203" pitchFamily="34" charset="0"/>
              </a:rPr>
              <a:t>CloudMessage</a:t>
            </a:r>
            <a:endPar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endParaRPr>
          </a:p>
          <a:p>
            <a:pPr marL="0" indent="0">
              <a:lnSpc>
                <a:spcPct val="150000"/>
              </a:lnSpc>
              <a:spcBef>
                <a:spcPts val="0"/>
              </a:spcBef>
              <a:spcAft>
                <a:spcPts val="1000"/>
              </a:spcAft>
              <a:buNone/>
            </a:pP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This is</a:t>
            </a:r>
            <a:r>
              <a:rPr lang="zh-CN" altLang="en-US" sz="1000" dirty="0">
                <a:solidFill>
                  <a:srgbClr val="8484A3"/>
                </a:solidFill>
                <a:latin typeface="Segoe UI" panose="020B0502040204020203" pitchFamily="34" charset="0"/>
                <a:ea typeface="Open Sans" panose="020B030603050402020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mobile notification service,</a:t>
            </a:r>
            <a:r>
              <a:rPr lang="zh-CN" altLang="en-US" sz="1000" dirty="0">
                <a:solidFill>
                  <a:srgbClr val="8484A3"/>
                </a:solidFill>
                <a:latin typeface="Segoe UI" panose="020B0502040204020203" pitchFamily="34" charset="0"/>
                <a:ea typeface="Open Sans" panose="020B0306030504020204" charset="0"/>
                <a:cs typeface="Segoe UI" panose="020B0502040204020203" pitchFamily="34" charset="0"/>
              </a:rPr>
              <a:t> </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that enables 3</a:t>
            </a:r>
            <a:r>
              <a:rPr lang="en-GB" altLang="zh-CN" sz="1000" baseline="30000" dirty="0">
                <a:solidFill>
                  <a:srgbClr val="8484A3"/>
                </a:solidFill>
                <a:latin typeface="Segoe UI" panose="020B0502040204020203" pitchFamily="34" charset="0"/>
                <a:ea typeface="Open Sans" panose="020B0306030504020204" charset="0"/>
                <a:cs typeface="Segoe UI" panose="020B0502040204020203" pitchFamily="34" charset="0"/>
              </a:rPr>
              <a:t>rd</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 party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PayDroid </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application</a:t>
            </a:r>
            <a:r>
              <a:rPr lang="zh-CN" altLang="en-US" sz="1000" dirty="0">
                <a:solidFill>
                  <a:srgbClr val="8484A3"/>
                </a:solidFill>
                <a:latin typeface="Segoe UI" panose="020B0502040204020203" pitchFamily="34" charset="0"/>
                <a:ea typeface="Open Sans" panose="020B0306030504020204" charset="0"/>
                <a:cs typeface="Segoe UI" panose="020B0502040204020203" pitchFamily="34" charset="0"/>
              </a:rPr>
              <a:t> </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developers, as well as marketplace administrators, to send relevant message data and information from MAXSTORE servers directly to to terminal applications</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a:t>
            </a:r>
          </a:p>
          <a:p>
            <a:pPr marL="0" indent="0">
              <a:lnSpc>
                <a:spcPct val="150000"/>
              </a:lnSpc>
              <a:spcBef>
                <a:spcPts val="0"/>
              </a:spcBef>
              <a:spcAft>
                <a:spcPts val="1000"/>
              </a:spcAft>
              <a:buNone/>
            </a:pPr>
            <a:r>
              <a:rPr lang="en-US" altLang="zh-CN" sz="1000" b="1" dirty="0" err="1">
                <a:solidFill>
                  <a:srgbClr val="8484A3"/>
                </a:solidFill>
                <a:latin typeface="Segoe UI" panose="020B0502040204020203" pitchFamily="34" charset="0"/>
                <a:ea typeface="Open Sans" panose="020B0306030504020204" charset="0"/>
                <a:cs typeface="Segoe UI" panose="020B0502040204020203" pitchFamily="34" charset="0"/>
              </a:rPr>
              <a:t>CloudMessage</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 is a great tool for marketing, promotion &amp; assistance services!</a:t>
            </a:r>
          </a:p>
          <a:p>
            <a:pPr marL="0" indent="0">
              <a:lnSpc>
                <a:spcPct val="150000"/>
              </a:lnSpc>
              <a:spcBef>
                <a:spcPts val="0"/>
              </a:spcBef>
              <a:spcAft>
                <a:spcPts val="1000"/>
              </a:spcAft>
              <a:buNone/>
            </a:pP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For</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PAX</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PayDroid</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terminals,</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cs typeface="Segoe UI" panose="020B0502040204020203" pitchFamily="34" charset="0"/>
              </a:rPr>
              <a:t>there is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no</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need</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to</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install</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GMS</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resource</a:t>
            </a:r>
            <a:r>
              <a:rPr lang="zh-CN" altLang="en-US" sz="1000" dirty="0">
                <a:solidFill>
                  <a:srgbClr val="8484A3"/>
                </a:solidFill>
                <a:latin typeface="Segoe UI" panose="020B0502040204020203" pitchFamily="34" charset="0"/>
                <a:cs typeface="Segoe UI" panose="020B0502040204020203" pitchFamily="34" charset="0"/>
              </a:rPr>
              <a:t> </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packages.</a:t>
            </a:r>
            <a:endParaRPr lang="zh-CN" altLang="en-US" sz="1000" dirty="0">
              <a:solidFill>
                <a:srgbClr val="8484A3"/>
              </a:solidFill>
              <a:latin typeface="Segoe UI" panose="020B0502040204020203" pitchFamily="34" charset="0"/>
              <a:cs typeface="Segoe UI" panose="020B0502040204020203" pitchFamily="34" charset="0"/>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3"/>
          <a:stretch>
            <a:fillRect/>
          </a:stretch>
        </p:blipFill>
        <p:spPr>
          <a:xfrm>
            <a:off x="948271" y="1844326"/>
            <a:ext cx="4315607" cy="3933051"/>
          </a:xfrm>
          <a:prstGeom prst="rect">
            <a:avLst/>
          </a:prstGeom>
        </p:spPr>
      </p:pic>
      <p:pic>
        <p:nvPicPr>
          <p:cNvPr id="13" name="图片 12" descr="/Users/caroline1992/Desktop/黑色logo/icon-推送通知服务.pngicon-推送通知服务">
            <a:extLst>
              <a:ext uri="{FF2B5EF4-FFF2-40B4-BE49-F238E27FC236}">
                <a16:creationId xmlns:a16="http://schemas.microsoft.com/office/drawing/2014/main" id="{63225666-F637-AD44-A1A2-BE6E19C0F9BE}"/>
              </a:ext>
            </a:extLst>
          </p:cNvPr>
          <p:cNvPicPr>
            <a:picLocks noChangeAspect="1"/>
          </p:cNvPicPr>
          <p:nvPr/>
        </p:nvPicPr>
        <p:blipFill>
          <a:blip r:embed="rId4"/>
          <a:srcRect/>
          <a:stretch>
            <a:fillRect/>
          </a:stretch>
        </p:blipFill>
        <p:spPr>
          <a:xfrm>
            <a:off x="6109404" y="3097959"/>
            <a:ext cx="383540" cy="2051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A383549-0AC8-7046-B260-E436FE2FA6D3}"/>
              </a:ext>
            </a:extLst>
          </p:cNvPr>
          <p:cNvPicPr>
            <a:picLocks noChangeAspect="1"/>
          </p:cNvPicPr>
          <p:nvPr/>
        </p:nvPicPr>
        <p:blipFill>
          <a:blip r:embed="rId4"/>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95A45810-2D65-EF4A-9B67-94A11A6C6648}"/>
              </a:ext>
            </a:extLst>
          </p:cNvPr>
          <p:cNvSpPr/>
          <p:nvPr/>
        </p:nvSpPr>
        <p:spPr>
          <a:xfrm flipH="1">
            <a:off x="-1" y="1"/>
            <a:ext cx="7200000" cy="6858000"/>
          </a:xfrm>
          <a:prstGeom prst="rect">
            <a:avLst/>
          </a:prstGeom>
          <a:solidFill>
            <a:srgbClr val="F7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 name="文本占位符 6">
            <a:extLst>
              <a:ext uri="{FF2B5EF4-FFF2-40B4-BE49-F238E27FC236}">
                <a16:creationId xmlns:a16="http://schemas.microsoft.com/office/drawing/2014/main" id="{AE318A35-4453-334B-9188-C31AED503934}"/>
              </a:ext>
            </a:extLst>
          </p:cNvPr>
          <p:cNvSpPr txBox="1">
            <a:spLocks/>
          </p:cNvSpPr>
          <p:nvPr/>
        </p:nvSpPr>
        <p:spPr>
          <a:xfrm>
            <a:off x="7628498" y="2120549"/>
            <a:ext cx="3128100" cy="339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600"/>
              </a:spcAft>
              <a:buClrTx/>
              <a:buSzTx/>
              <a:buFont typeface="Arial" panose="020B0604020202020204" pitchFamily="34" charset="0"/>
              <a:buNone/>
              <a:tabLst/>
              <a:defRPr/>
            </a:pPr>
            <a:r>
              <a:rPr kumimoji="0" lang="en-US" altLang="zh-CN" b="0" i="0" u="none" strike="noStrike" kern="1200" cap="none" spc="0" normalizeH="0" baseline="0" noProof="0" dirty="0" err="1">
                <a:ln>
                  <a:noFill/>
                </a:ln>
                <a:solidFill>
                  <a:prstClr val="white"/>
                </a:solidFill>
                <a:effectLst/>
                <a:uLnTx/>
                <a:uFillTx/>
                <a:latin typeface="Segoe UI" panose="020B0502040204020203" pitchFamily="34" charset="0"/>
                <a:ea typeface="Poppins" pitchFamily="2" charset="0"/>
                <a:cs typeface="Segoe UI" panose="020B0502040204020203" pitchFamily="34" charset="0"/>
              </a:rPr>
              <a:t>Stackly</a:t>
            </a:r>
            <a:endParaRPr kumimoji="0" lang="en-US" altLang="zh-CN" b="0" i="0" u="none" strike="noStrike" kern="1200" cap="none" spc="0" normalizeH="0" baseline="0" noProof="0" dirty="0">
              <a:ln>
                <a:noFill/>
              </a:ln>
              <a:solidFill>
                <a:prstClr val="white"/>
              </a:solidFill>
              <a:effectLst/>
              <a:uLnTx/>
              <a:uFillTx/>
              <a:latin typeface="Segoe UI" panose="020B0502040204020203" pitchFamily="34" charset="0"/>
              <a:ea typeface="Poppins" pitchFamily="2" charset="0"/>
              <a:cs typeface="Segoe UI" panose="020B0502040204020203" pitchFamily="34" charset="0"/>
            </a:endParaRPr>
          </a:p>
        </p:txBody>
      </p:sp>
      <p:sp>
        <p:nvSpPr>
          <p:cNvPr id="19" name="文本占位符 6">
            <a:extLst>
              <a:ext uri="{FF2B5EF4-FFF2-40B4-BE49-F238E27FC236}">
                <a16:creationId xmlns:a16="http://schemas.microsoft.com/office/drawing/2014/main" id="{FB5D0E76-0B7F-F849-8EFA-A4E7E11C87C7}"/>
              </a:ext>
            </a:extLst>
          </p:cNvPr>
          <p:cNvSpPr txBox="1">
            <a:spLocks/>
          </p:cNvSpPr>
          <p:nvPr/>
        </p:nvSpPr>
        <p:spPr>
          <a:xfrm>
            <a:off x="7628498" y="3231672"/>
            <a:ext cx="4435562" cy="409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 altLang="zh-CN" sz="1100" b="0" i="0" u="none" strike="noStrike" kern="1200" cap="none" spc="0" normalizeH="0" baseline="0" noProof="0" dirty="0" err="1">
                <a:ln>
                  <a:noFill/>
                </a:ln>
                <a:solidFill>
                  <a:prstClr val="white">
                    <a:alpha val="80000"/>
                  </a:prstClr>
                </a:solidFill>
                <a:effectLst/>
                <a:uLnTx/>
                <a:uFillTx/>
                <a:latin typeface="Poppins" pitchFamily="2" charset="0"/>
                <a:ea typeface="等线" panose="02010600030101010101" pitchFamily="2" charset="-122"/>
                <a:cs typeface="Poppins" pitchFamily="2" charset="0"/>
              </a:rPr>
              <a:t>Stackly</a:t>
            </a:r>
            <a:r>
              <a:rPr kumimoji="1" lang="en" altLang="zh-CN" sz="1100" b="0" i="0" u="none" strike="noStrike" kern="1200" cap="none" spc="0" normalizeH="0" baseline="0" noProof="0" dirty="0">
                <a:ln>
                  <a:noFill/>
                </a:ln>
                <a:solidFill>
                  <a:prstClr val="white">
                    <a:alpha val="80000"/>
                  </a:prstClr>
                </a:solidFill>
                <a:effectLst/>
                <a:uLnTx/>
                <a:uFillTx/>
                <a:latin typeface="Poppins" pitchFamily="2" charset="0"/>
                <a:ea typeface="等线" panose="02010600030101010101" pitchFamily="2" charset="-122"/>
                <a:cs typeface="Poppins" pitchFamily="2" charset="0"/>
              </a:rPr>
              <a:t> is a real-time exception reporter that helps developers track, prioritize, analyze, and fix stability issues to improve the App quality. It brings you an efficient way </a:t>
            </a:r>
            <a:r>
              <a:rPr kumimoji="1" lang="en" altLang="zh-CN" sz="1100" dirty="0">
                <a:solidFill>
                  <a:prstClr val="white">
                    <a:alpha val="80000"/>
                  </a:prstClr>
                </a:solidFill>
                <a:latin typeface="Poppins" pitchFamily="2" charset="0"/>
                <a:ea typeface="等线" panose="02010600030101010101" pitchFamily="2" charset="-122"/>
                <a:cs typeface="Poppins" pitchFamily="2" charset="0"/>
              </a:rPr>
              <a:t>to</a:t>
            </a:r>
            <a:r>
              <a:rPr kumimoji="1" lang="en" altLang="zh-CN" sz="1100" b="0" i="0" u="none" strike="noStrike" kern="1200" cap="none" spc="0" normalizeH="0" baseline="0" noProof="0" dirty="0">
                <a:ln>
                  <a:noFill/>
                </a:ln>
                <a:solidFill>
                  <a:prstClr val="white">
                    <a:alpha val="80000"/>
                  </a:prstClr>
                </a:solidFill>
                <a:effectLst/>
                <a:uLnTx/>
                <a:uFillTx/>
                <a:latin typeface="Poppins" pitchFamily="2" charset="0"/>
                <a:ea typeface="等线" panose="02010600030101010101" pitchFamily="2" charset="-122"/>
                <a:cs typeface="Poppins" pitchFamily="2" charset="0"/>
              </a:rPr>
              <a:t> troubleshoot your apps</a:t>
            </a:r>
          </a:p>
        </p:txBody>
      </p:sp>
      <p:cxnSp>
        <p:nvCxnSpPr>
          <p:cNvPr id="20" name="直线连接符 19">
            <a:extLst>
              <a:ext uri="{FF2B5EF4-FFF2-40B4-BE49-F238E27FC236}">
                <a16:creationId xmlns:a16="http://schemas.microsoft.com/office/drawing/2014/main" id="{C834D1EC-794A-2B47-9438-7B1A9BFAEB17}"/>
              </a:ext>
            </a:extLst>
          </p:cNvPr>
          <p:cNvCxnSpPr>
            <a:cxnSpLocks/>
          </p:cNvCxnSpPr>
          <p:nvPr/>
        </p:nvCxnSpPr>
        <p:spPr>
          <a:xfrm>
            <a:off x="7743554" y="2902292"/>
            <a:ext cx="434399" cy="0"/>
          </a:xfrm>
          <a:prstGeom prst="line">
            <a:avLst/>
          </a:prstGeom>
          <a:ln w="25400">
            <a:solidFill>
              <a:srgbClr val="FF6901"/>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882967E8-23EF-2844-8C17-4A18CD0A0F98}"/>
              </a:ext>
            </a:extLst>
          </p:cNvPr>
          <p:cNvGrpSpPr/>
          <p:nvPr/>
        </p:nvGrpSpPr>
        <p:grpSpPr>
          <a:xfrm>
            <a:off x="7743554" y="4486739"/>
            <a:ext cx="2309547" cy="1086158"/>
            <a:chOff x="642320" y="3546955"/>
            <a:chExt cx="2309547" cy="1086158"/>
          </a:xfrm>
        </p:grpSpPr>
        <p:sp>
          <p:nvSpPr>
            <p:cNvPr id="22" name="文本占位符 6">
              <a:extLst>
                <a:ext uri="{FF2B5EF4-FFF2-40B4-BE49-F238E27FC236}">
                  <a16:creationId xmlns:a16="http://schemas.microsoft.com/office/drawing/2014/main" id="{C092B868-AF26-3C46-B2B4-D41D545A53DA}"/>
                </a:ext>
              </a:extLst>
            </p:cNvPr>
            <p:cNvSpPr txBox="1">
              <a:spLocks/>
            </p:cNvSpPr>
            <p:nvPr/>
          </p:nvSpPr>
          <p:spPr>
            <a:xfrm>
              <a:off x="711834" y="3546955"/>
              <a:ext cx="2240033" cy="409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 altLang="zh-CN" sz="900" b="0" i="0" u="none" strike="noStrike" kern="1200" cap="none" spc="0" normalizeH="0" baseline="0" noProof="0" dirty="0">
                  <a:ln>
                    <a:noFill/>
                  </a:ln>
                  <a:solidFill>
                    <a:prstClr val="white"/>
                  </a:solidFill>
                  <a:effectLst/>
                  <a:uLnTx/>
                  <a:uFillTx/>
                  <a:latin typeface="Poppins Light" pitchFamily="2" charset="0"/>
                  <a:ea typeface="等线" panose="02010600030101010101" pitchFamily="2" charset="-122"/>
                  <a:cs typeface="Poppins Light" pitchFamily="2" charset="0"/>
                </a:rPr>
                <a:t>Accurate Positioning</a:t>
              </a:r>
            </a:p>
          </p:txBody>
        </p:sp>
        <p:sp>
          <p:nvSpPr>
            <p:cNvPr id="23" name="文本占位符 6">
              <a:extLst>
                <a:ext uri="{FF2B5EF4-FFF2-40B4-BE49-F238E27FC236}">
                  <a16:creationId xmlns:a16="http://schemas.microsoft.com/office/drawing/2014/main" id="{9F74E59B-6F8C-EB42-8E13-33F233D13D01}"/>
                </a:ext>
              </a:extLst>
            </p:cNvPr>
            <p:cNvSpPr txBox="1">
              <a:spLocks/>
            </p:cNvSpPr>
            <p:nvPr/>
          </p:nvSpPr>
          <p:spPr>
            <a:xfrm>
              <a:off x="711834" y="3885495"/>
              <a:ext cx="2240033" cy="409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 altLang="zh-CN" sz="900" b="0" i="0" u="none" strike="noStrike" kern="1200" cap="none" spc="0" normalizeH="0" baseline="0" noProof="0" dirty="0">
                  <a:ln>
                    <a:noFill/>
                  </a:ln>
                  <a:solidFill>
                    <a:prstClr val="white"/>
                  </a:solidFill>
                  <a:effectLst/>
                  <a:uLnTx/>
                  <a:uFillTx/>
                  <a:latin typeface="Poppins Light" pitchFamily="2" charset="0"/>
                  <a:ea typeface="等线" panose="02010600030101010101" pitchFamily="2" charset="-122"/>
                  <a:cs typeface="Poppins Light" pitchFamily="2" charset="0"/>
                </a:rPr>
                <a:t>Comprehensive Analysis</a:t>
              </a:r>
            </a:p>
          </p:txBody>
        </p:sp>
        <p:sp>
          <p:nvSpPr>
            <p:cNvPr id="24" name="文本占位符 6">
              <a:extLst>
                <a:ext uri="{FF2B5EF4-FFF2-40B4-BE49-F238E27FC236}">
                  <a16:creationId xmlns:a16="http://schemas.microsoft.com/office/drawing/2014/main" id="{EA8C2814-24B0-8946-ADDA-B12571F796B5}"/>
                </a:ext>
              </a:extLst>
            </p:cNvPr>
            <p:cNvSpPr txBox="1">
              <a:spLocks/>
            </p:cNvSpPr>
            <p:nvPr/>
          </p:nvSpPr>
          <p:spPr>
            <a:xfrm>
              <a:off x="711834" y="4224035"/>
              <a:ext cx="2240033" cy="409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 altLang="zh-CN" sz="900" b="0" i="0" u="none" strike="noStrike" kern="1200" cap="none" spc="0" normalizeH="0" baseline="0" noProof="0" dirty="0">
                  <a:ln>
                    <a:noFill/>
                  </a:ln>
                  <a:solidFill>
                    <a:prstClr val="white"/>
                  </a:solidFill>
                  <a:effectLst/>
                  <a:uLnTx/>
                  <a:uFillTx/>
                  <a:latin typeface="Poppins Light" pitchFamily="2" charset="0"/>
                  <a:ea typeface="等线" panose="02010600030101010101" pitchFamily="2" charset="-122"/>
                  <a:cs typeface="Poppins Light" pitchFamily="2" charset="0"/>
                </a:rPr>
                <a:t>Flexible Handling</a:t>
              </a:r>
            </a:p>
          </p:txBody>
        </p:sp>
        <p:sp>
          <p:nvSpPr>
            <p:cNvPr id="26" name="椭圆 25">
              <a:extLst>
                <a:ext uri="{FF2B5EF4-FFF2-40B4-BE49-F238E27FC236}">
                  <a16:creationId xmlns:a16="http://schemas.microsoft.com/office/drawing/2014/main" id="{EEB1124D-072B-834A-AA64-D71C5D300BA2}"/>
                </a:ext>
              </a:extLst>
            </p:cNvPr>
            <p:cNvSpPr/>
            <p:nvPr/>
          </p:nvSpPr>
          <p:spPr>
            <a:xfrm>
              <a:off x="642320" y="3668124"/>
              <a:ext cx="68844" cy="68844"/>
            </a:xfrm>
            <a:prstGeom prst="ellipse">
              <a:avLst/>
            </a:prstGeom>
            <a:noFill/>
            <a:ln>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6">
              <a:extLst>
                <a:ext uri="{FF2B5EF4-FFF2-40B4-BE49-F238E27FC236}">
                  <a16:creationId xmlns:a16="http://schemas.microsoft.com/office/drawing/2014/main" id="{FD79E9B5-A3E5-1B49-85E8-1B78A5733457}"/>
                </a:ext>
              </a:extLst>
            </p:cNvPr>
            <p:cNvSpPr/>
            <p:nvPr/>
          </p:nvSpPr>
          <p:spPr>
            <a:xfrm>
              <a:off x="642320" y="4008035"/>
              <a:ext cx="68844" cy="68844"/>
            </a:xfrm>
            <a:prstGeom prst="ellipse">
              <a:avLst/>
            </a:prstGeom>
            <a:noFill/>
            <a:ln>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7">
              <a:extLst>
                <a:ext uri="{FF2B5EF4-FFF2-40B4-BE49-F238E27FC236}">
                  <a16:creationId xmlns:a16="http://schemas.microsoft.com/office/drawing/2014/main" id="{4F81726C-1B19-354D-B32B-1395DA5F0C94}"/>
                </a:ext>
              </a:extLst>
            </p:cNvPr>
            <p:cNvSpPr/>
            <p:nvPr/>
          </p:nvSpPr>
          <p:spPr>
            <a:xfrm>
              <a:off x="642320" y="4347946"/>
              <a:ext cx="68844" cy="68844"/>
            </a:xfrm>
            <a:prstGeom prst="ellipse">
              <a:avLst/>
            </a:prstGeom>
            <a:noFill/>
            <a:ln>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6" name="图片 5">
            <a:extLst>
              <a:ext uri="{FF2B5EF4-FFF2-40B4-BE49-F238E27FC236}">
                <a16:creationId xmlns:a16="http://schemas.microsoft.com/office/drawing/2014/main" id="{1228E921-F40B-5C41-8AE8-2F4F461C263A}"/>
              </a:ext>
            </a:extLst>
          </p:cNvPr>
          <p:cNvPicPr>
            <a:picLocks noChangeAspect="1"/>
          </p:cNvPicPr>
          <p:nvPr/>
        </p:nvPicPr>
        <p:blipFill>
          <a:blip r:embed="rId5"/>
          <a:stretch>
            <a:fillRect/>
          </a:stretch>
        </p:blipFill>
        <p:spPr>
          <a:xfrm>
            <a:off x="10419018" y="297561"/>
            <a:ext cx="1323427" cy="368900"/>
          </a:xfrm>
          <a:prstGeom prst="rect">
            <a:avLst/>
          </a:prstGeom>
        </p:spPr>
      </p:pic>
      <p:pic>
        <p:nvPicPr>
          <p:cNvPr id="7" name="p-v6" descr="p-v6">
            <a:hlinkClick r:id="" action="ppaction://media"/>
            <a:extLst>
              <a:ext uri="{FF2B5EF4-FFF2-40B4-BE49-F238E27FC236}">
                <a16:creationId xmlns:a16="http://schemas.microsoft.com/office/drawing/2014/main" id="{D4F3292D-31EC-B44B-86C6-51D04641394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74662" y="1654483"/>
            <a:ext cx="4732045" cy="3549034"/>
          </a:xfrm>
          <a:prstGeom prst="rect">
            <a:avLst/>
          </a:prstGeom>
        </p:spPr>
      </p:pic>
      <p:sp>
        <p:nvSpPr>
          <p:cNvPr id="33" name="文本占位符 3">
            <a:extLst>
              <a:ext uri="{FF2B5EF4-FFF2-40B4-BE49-F238E27FC236}">
                <a16:creationId xmlns:a16="http://schemas.microsoft.com/office/drawing/2014/main" id="{C224F323-0C9E-9C21-67AC-39FC509403CC}"/>
              </a:ext>
            </a:extLst>
          </p:cNvPr>
          <p:cNvSpPr txBox="1">
            <a:spLocks/>
          </p:cNvSpPr>
          <p:nvPr/>
        </p:nvSpPr>
        <p:spPr>
          <a:xfrm>
            <a:off x="186849" y="206857"/>
            <a:ext cx="1263967" cy="918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1A276A"/>
                </a:solidFill>
                <a:latin typeface="Poppins Light" pitchFamily="2" charset="0"/>
                <a:ea typeface="+mn-ea"/>
                <a:cs typeface="Poppins L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a:t>04</a:t>
            </a:r>
            <a:endParaRPr kumimoji="1" lang="zh-CN" altLang="en-US" dirty="0"/>
          </a:p>
        </p:txBody>
      </p:sp>
      <p:sp>
        <p:nvSpPr>
          <p:cNvPr id="34" name="文本占位符 2">
            <a:extLst>
              <a:ext uri="{FF2B5EF4-FFF2-40B4-BE49-F238E27FC236}">
                <a16:creationId xmlns:a16="http://schemas.microsoft.com/office/drawing/2014/main" id="{C23F45DD-1467-46D7-E8EF-057451439DA4}"/>
              </a:ext>
            </a:extLst>
          </p:cNvPr>
          <p:cNvSpPr txBox="1">
            <a:spLocks/>
          </p:cNvSpPr>
          <p:nvPr/>
        </p:nvSpPr>
        <p:spPr>
          <a:xfrm>
            <a:off x="849313" y="240026"/>
            <a:ext cx="4789487" cy="277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rgbClr val="FF6901"/>
                </a:solidFill>
                <a:latin typeface="Poppins Light" pitchFamily="2" charset="0"/>
                <a:ea typeface="+mn-ea"/>
                <a:cs typeface="Poppins L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err="1">
                <a:sym typeface="+mn-lt"/>
              </a:rPr>
              <a:t>Stackly</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37" name="文本占位符 1">
            <a:extLst>
              <a:ext uri="{FF2B5EF4-FFF2-40B4-BE49-F238E27FC236}">
                <a16:creationId xmlns:a16="http://schemas.microsoft.com/office/drawing/2014/main" id="{CFC5B1E2-8A4C-0AC5-B46B-777DE2950377}"/>
              </a:ext>
            </a:extLst>
          </p:cNvPr>
          <p:cNvSpPr>
            <a:spLocks noGrp="1"/>
          </p:cNvSpPr>
          <p:nvPr>
            <p:ph type="body" sz="quarter" idx="10"/>
          </p:nvPr>
        </p:nvSpPr>
        <p:spPr>
          <a:xfrm>
            <a:off x="849313" y="515544"/>
            <a:ext cx="5561012" cy="277000"/>
          </a:xfrm>
        </p:spPr>
        <p:txBody>
          <a:bodyPr/>
          <a:lstStyle/>
          <a:p>
            <a:r>
              <a:rPr lang="en-US" altLang="zh-CN" dirty="0">
                <a:sym typeface="+mn-lt"/>
              </a:rPr>
              <a:t>VALUE-ADDED SERVICES</a:t>
            </a:r>
          </a:p>
        </p:txBody>
      </p:sp>
    </p:spTree>
    <p:extLst>
      <p:ext uri="{BB962C8B-B14F-4D97-AF65-F5344CB8AC3E}">
        <p14:creationId xmlns:p14="http://schemas.microsoft.com/office/powerpoint/2010/main" val="68026098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95993" y="1256665"/>
            <a:ext cx="4974703" cy="4098049"/>
          </a:xfrm>
          <a:prstGeom prst="rect">
            <a:avLst/>
          </a:prstGeom>
          <a:blipFill>
            <a:blip r:embed="rId2"/>
            <a:stretch>
              <a:fillRect/>
            </a:stretch>
          </a:blip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a:sym typeface="+mn-lt"/>
              </a:rPr>
              <a:t>CloudScan</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kumimoji="1" lang="en-US" altLang="zh-CN" dirty="0"/>
              <a:t>PAX </a:t>
            </a:r>
            <a:r>
              <a:rPr lang="en-US" altLang="zh-CN" dirty="0" err="1"/>
              <a:t>app</a:t>
            </a:r>
            <a:r>
              <a:rPr kumimoji="1" lang="en-US" altLang="zh-CN" dirty="0" err="1"/>
              <a:t>SCAN</a:t>
            </a:r>
            <a:endParaRPr kumimoji="1" lang="en-US" altLang="zh-CN" dirty="0"/>
          </a:p>
        </p:txBody>
      </p:sp>
      <p:sp>
        <p:nvSpPr>
          <p:cNvPr id="42" name="竖排文字占位符 41"/>
          <p:cNvSpPr>
            <a:spLocks noGrp="1"/>
          </p:cNvSpPr>
          <p:nvPr>
            <p:ph type="body" orient="vert" sz="quarter" idx="15"/>
          </p:nvPr>
        </p:nvSpPr>
        <p:spPr/>
        <p:txBody>
          <a:bodyPr/>
          <a:lstStyle/>
          <a:p>
            <a:r>
              <a:rPr kumimoji="1" lang="en-GB" altLang="zh-CN" dirty="0"/>
              <a:t>VALUE_ADDED SERVICES</a:t>
            </a:r>
            <a:endParaRPr kumimoji="1" lang="zh-CN" altLang="en-US" dirty="0"/>
          </a:p>
        </p:txBody>
      </p:sp>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p:cNvPicPr>
            <a:picLocks noChangeAspect="1"/>
          </p:cNvPicPr>
          <p:nvPr/>
        </p:nvPicPr>
        <p:blipFill>
          <a:blip r:embed="rId3"/>
          <a:stretch>
            <a:fillRect/>
          </a:stretch>
        </p:blipFill>
        <p:spPr>
          <a:xfrm>
            <a:off x="6741406" y="1256665"/>
            <a:ext cx="3683876" cy="3983127"/>
          </a:xfrm>
          <a:prstGeom prst="rect">
            <a:avLst/>
          </a:prstGeom>
        </p:spPr>
      </p:pic>
      <p:sp>
        <p:nvSpPr>
          <p:cNvPr id="43" name="矩形 42"/>
          <p:cNvSpPr/>
          <p:nvPr/>
        </p:nvSpPr>
        <p:spPr>
          <a:xfrm>
            <a:off x="1316266" y="2703844"/>
            <a:ext cx="5561013" cy="3102080"/>
          </a:xfrm>
          <a:prstGeom prst="rect">
            <a:avLst/>
          </a:prstGeom>
          <a:solidFill>
            <a:srgbClr val="F2F5F7"/>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内容占位符 2"/>
          <p:cNvSpPr txBox="1"/>
          <p:nvPr/>
        </p:nvSpPr>
        <p:spPr bwMode="auto">
          <a:xfrm>
            <a:off x="1778664" y="3153568"/>
            <a:ext cx="4661170" cy="28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a:solidFill>
                  <a:srgbClr val="1A276A"/>
                </a:solidFill>
                <a:latin typeface="Segoe UI" panose="020B0502040204020203" pitchFamily="34" charset="0"/>
                <a:ea typeface="Open Sans" panose="020B0306030504020204" charset="0"/>
                <a:cs typeface="Segoe UI" panose="020B0502040204020203" pitchFamily="34" charset="0"/>
              </a:rPr>
              <a:t>     AppScan</a:t>
            </a:r>
            <a:endPar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endParaRPr>
          </a:p>
          <a:p>
            <a:pPr marL="0" indent="0">
              <a:lnSpc>
                <a:spcPct val="150000"/>
              </a:lnSpc>
              <a:spcBef>
                <a:spcPts val="0"/>
              </a:spcBef>
              <a:spcAft>
                <a:spcPts val="1000"/>
              </a:spcAft>
              <a:buNone/>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This web security scanner service automatically identifies &amp; detects 4 common application vulnerabilities, including cross-site-scripting (XSS), Flash injection, mixed content (HTTP in HTTPS), and outdated/insecure libraries.</a:t>
            </a:r>
          </a:p>
          <a:p>
            <a:pPr marL="0" indent="0">
              <a:lnSpc>
                <a:spcPct val="150000"/>
              </a:lnSpc>
              <a:spcBef>
                <a:spcPts val="0"/>
              </a:spcBef>
              <a:spcAft>
                <a:spcPts val="1000"/>
              </a:spcAft>
              <a:buNone/>
            </a:pPr>
            <a:r>
              <a:rPr lang="en-GB" altLang="zh-CN" sz="1000" b="1">
                <a:solidFill>
                  <a:srgbClr val="8484A3"/>
                </a:solidFill>
                <a:latin typeface="Segoe UI" panose="020B0502040204020203" pitchFamily="34" charset="0"/>
                <a:ea typeface="Open Sans" panose="020B0306030504020204" charset="0"/>
                <a:cs typeface="Segoe UI" panose="020B0502040204020203" pitchFamily="34" charset="0"/>
              </a:rPr>
              <a:t>AppScan</a:t>
            </a:r>
            <a:r>
              <a:rPr lang="en-GB" altLang="zh-CN" sz="1000">
                <a:solidFill>
                  <a:srgbClr val="8484A3"/>
                </a:solidFill>
                <a:latin typeface="Segoe UI" panose="020B0502040204020203" pitchFamily="34" charset="0"/>
                <a:ea typeface="Open Sans" panose="020B0306030504020204" charset="0"/>
                <a:cs typeface="Segoe UI" panose="020B0502040204020203" pitchFamily="34" charset="0"/>
              </a:rPr>
              <a:t> </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enables early identification and delivers very low false-positive rates. You can easily set up, run, schedule, and manage security scans</a:t>
            </a:r>
            <a:r>
              <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rPr>
              <a:t> whenever needed.</a:t>
            </a:r>
            <a:endPar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a:p>
            <a:pPr marL="0" indent="0" fontAlgn="base">
              <a:lnSpc>
                <a:spcPct val="150000"/>
              </a:lnSpc>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p:txBody>
      </p:sp>
      <p:pic>
        <p:nvPicPr>
          <p:cNvPr id="13" name="图片 12" descr="/Users/caroline1992/Desktop/黑色logo/icon-app扫描.pngicon-app扫描">
            <a:extLst>
              <a:ext uri="{FF2B5EF4-FFF2-40B4-BE49-F238E27FC236}">
                <a16:creationId xmlns:a16="http://schemas.microsoft.com/office/drawing/2014/main" id="{C8F1A69F-F85C-B347-9593-231874799305}"/>
              </a:ext>
            </a:extLst>
          </p:cNvPr>
          <p:cNvPicPr>
            <a:picLocks noChangeAspect="1"/>
          </p:cNvPicPr>
          <p:nvPr/>
        </p:nvPicPr>
        <p:blipFill>
          <a:blip r:embed="rId4"/>
          <a:srcRect/>
          <a:stretch>
            <a:fillRect/>
          </a:stretch>
        </p:blipFill>
        <p:spPr>
          <a:xfrm>
            <a:off x="1749155" y="3300697"/>
            <a:ext cx="237490" cy="3073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95993" y="1256665"/>
            <a:ext cx="4974703" cy="4098049"/>
          </a:xfrm>
          <a:prstGeom prst="rect">
            <a:avLst/>
          </a:prstGeom>
          <a:blipFill>
            <a:blip r:embed="rId2"/>
            <a:stretch>
              <a:fillRect/>
            </a:stretch>
          </a:blip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p:txBody>
          <a:bodyPr/>
          <a:lstStyle/>
          <a:p>
            <a:r>
              <a:rPr lang="en-US" altLang="zh-CN" dirty="0">
                <a:sym typeface="+mn-lt"/>
              </a:rPr>
              <a:t>VALUE-ADDED SERVICES</a:t>
            </a:r>
          </a:p>
        </p:txBody>
      </p:sp>
      <p:sp>
        <p:nvSpPr>
          <p:cNvPr id="3" name="文本占位符 2"/>
          <p:cNvSpPr>
            <a:spLocks noGrp="1"/>
          </p:cNvSpPr>
          <p:nvPr>
            <p:ph type="body" sz="quarter" idx="11"/>
          </p:nvPr>
        </p:nvSpPr>
        <p:spPr>
          <a:xfrm>
            <a:off x="849313" y="231061"/>
            <a:ext cx="4789487" cy="277000"/>
          </a:xfrm>
        </p:spPr>
        <p:txBody>
          <a:bodyPr/>
          <a:lstStyle/>
          <a:p>
            <a:r>
              <a:rPr lang="en-US" altLang="zh-CN" dirty="0">
                <a:sym typeface="+mn-lt"/>
              </a:rPr>
              <a:t>CyberLab</a:t>
            </a: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kumimoji="1" lang="en-US" altLang="zh-CN" dirty="0"/>
              <a:t>CYBERLAB</a:t>
            </a:r>
          </a:p>
        </p:txBody>
      </p:sp>
      <p:sp>
        <p:nvSpPr>
          <p:cNvPr id="42" name="竖排文字占位符 41"/>
          <p:cNvSpPr>
            <a:spLocks noGrp="1"/>
          </p:cNvSpPr>
          <p:nvPr>
            <p:ph type="body" orient="vert" sz="quarter" idx="15"/>
          </p:nvPr>
        </p:nvSpPr>
        <p:spPr/>
        <p:txBody>
          <a:bodyPr/>
          <a:lstStyle/>
          <a:p>
            <a:r>
              <a:rPr kumimoji="1" lang="en-GB" altLang="zh-CN" dirty="0"/>
              <a:t>VALUE_ADDED SERVICES</a:t>
            </a:r>
            <a:endParaRPr kumimoji="1" lang="zh-CN" altLang="en-US" dirty="0"/>
          </a:p>
        </p:txBody>
      </p:sp>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 name="Picture 8" descr="A picture containing text, indoor, electronics&#10;&#10;Description automatically generated">
            <a:extLst>
              <a:ext uri="{FF2B5EF4-FFF2-40B4-BE49-F238E27FC236}">
                <a16:creationId xmlns:a16="http://schemas.microsoft.com/office/drawing/2014/main" id="{990BF9CA-F16C-D5E6-FF38-991D05393419}"/>
              </a:ext>
            </a:extLst>
          </p:cNvPr>
          <p:cNvPicPr>
            <a:picLocks noChangeAspect="1"/>
          </p:cNvPicPr>
          <p:nvPr/>
        </p:nvPicPr>
        <p:blipFill>
          <a:blip r:embed="rId3"/>
          <a:stretch>
            <a:fillRect/>
          </a:stretch>
        </p:blipFill>
        <p:spPr>
          <a:xfrm>
            <a:off x="6613528" y="1543168"/>
            <a:ext cx="3649664" cy="3525041"/>
          </a:xfrm>
          <a:prstGeom prst="rect">
            <a:avLst/>
          </a:prstGeom>
        </p:spPr>
      </p:pic>
      <p:sp>
        <p:nvSpPr>
          <p:cNvPr id="43" name="矩形 42"/>
          <p:cNvSpPr/>
          <p:nvPr/>
        </p:nvSpPr>
        <p:spPr>
          <a:xfrm>
            <a:off x="1316266" y="2703844"/>
            <a:ext cx="5561013" cy="3102080"/>
          </a:xfrm>
          <a:prstGeom prst="rect">
            <a:avLst/>
          </a:prstGeom>
          <a:solidFill>
            <a:srgbClr val="F2F5F7"/>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内容占位符 2"/>
          <p:cNvSpPr txBox="1"/>
          <p:nvPr/>
        </p:nvSpPr>
        <p:spPr bwMode="auto">
          <a:xfrm>
            <a:off x="1778664" y="3153568"/>
            <a:ext cx="4661170" cy="28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     CyberLab</a:t>
            </a:r>
          </a:p>
          <a:p>
            <a:pPr marL="0" indent="0" fontAlgn="base">
              <a:lnSpc>
                <a:spcPct val="150000"/>
              </a:lnSpc>
              <a:spcAft>
                <a:spcPts val="0"/>
              </a:spcAft>
              <a:buNone/>
            </a:pPr>
            <a:r>
              <a:rPr lang="en-US" altLang="zh-CN" sz="1000" dirty="0">
                <a:solidFill>
                  <a:srgbClr val="8484A3"/>
                </a:solidFill>
                <a:latin typeface="Helvetica" pitchFamily="2" charset="0"/>
                <a:ea typeface="宋体" panose="02010600030101010101" pitchFamily="2" charset="-122"/>
                <a:cs typeface="宋体" panose="02010600030101010101" pitchFamily="2" charset="-122"/>
              </a:rPr>
              <a:t>CyberLab is an online test automation platform that enables you to connect to test terminals remotely, upload and test your applications, record manual testing for future automated test runs, develop and execute test scripts. The comprehensive solution includes contact, contactless and magnetic card simulators and PIN entry robots for secure payment application testing.</a:t>
            </a: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p:txBody>
      </p:sp>
      <p:pic>
        <p:nvPicPr>
          <p:cNvPr id="7" name="Picture 6" descr="Icon&#10;&#10;Description automatically generated with medium confidence">
            <a:extLst>
              <a:ext uri="{FF2B5EF4-FFF2-40B4-BE49-F238E27FC236}">
                <a16:creationId xmlns:a16="http://schemas.microsoft.com/office/drawing/2014/main" id="{680396B4-E94D-8D97-5B9E-7AFBDC2B5E36}"/>
              </a:ext>
            </a:extLst>
          </p:cNvPr>
          <p:cNvPicPr>
            <a:picLocks noChangeAspect="1"/>
          </p:cNvPicPr>
          <p:nvPr/>
        </p:nvPicPr>
        <p:blipFill>
          <a:blip r:embed="rId4"/>
          <a:stretch>
            <a:fillRect/>
          </a:stretch>
        </p:blipFill>
        <p:spPr>
          <a:xfrm>
            <a:off x="1691610" y="3162300"/>
            <a:ext cx="581025" cy="533400"/>
          </a:xfrm>
          <a:prstGeom prst="rect">
            <a:avLst/>
          </a:prstGeom>
        </p:spPr>
      </p:pic>
    </p:spTree>
    <p:extLst>
      <p:ext uri="{BB962C8B-B14F-4D97-AF65-F5344CB8AC3E}">
        <p14:creationId xmlns:p14="http://schemas.microsoft.com/office/powerpoint/2010/main" val="153297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325295" y="1256665"/>
            <a:ext cx="4974703" cy="4098049"/>
          </a:xfrm>
          <a:prstGeom prst="rect">
            <a:avLst/>
          </a:prstGeom>
          <a:blipFill>
            <a:blip r:embed="rId2"/>
            <a:stretch>
              <a:fillRect/>
            </a:stretch>
          </a:blip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文本占位符 1"/>
          <p:cNvSpPr>
            <a:spLocks noGrp="1"/>
          </p:cNvSpPr>
          <p:nvPr>
            <p:ph type="body" sz="quarter" idx="10"/>
          </p:nvPr>
        </p:nvSpPr>
        <p:spPr>
          <a:xfrm>
            <a:off x="849313" y="515544"/>
            <a:ext cx="5561012" cy="277000"/>
          </a:xfrm>
        </p:spPr>
        <p:txBody>
          <a:bodyPr/>
          <a:lstStyle/>
          <a:p>
            <a:r>
              <a:rPr lang="en-US" altLang="zh-CN" dirty="0">
                <a:sym typeface="+mn-lt"/>
              </a:rPr>
              <a:t>VALUE-ADDED SERVICES</a:t>
            </a:r>
          </a:p>
        </p:txBody>
      </p:sp>
      <p:sp>
        <p:nvSpPr>
          <p:cNvPr id="3" name="文本占位符 2"/>
          <p:cNvSpPr>
            <a:spLocks noGrp="1"/>
          </p:cNvSpPr>
          <p:nvPr>
            <p:ph type="body" sz="quarter" idx="11"/>
          </p:nvPr>
        </p:nvSpPr>
        <p:spPr/>
        <p:txBody>
          <a:bodyPr/>
          <a:lstStyle/>
          <a:p>
            <a:r>
              <a:rPr lang="en-US" altLang="zh-CN" dirty="0">
                <a:sym typeface="+mn-lt"/>
              </a:rPr>
              <a:t>3</a:t>
            </a:r>
            <a:r>
              <a:rPr lang="en-US" altLang="zh-CN" baseline="30000" dirty="0">
                <a:sym typeface="+mn-lt"/>
              </a:rPr>
              <a:t>rd</a:t>
            </a:r>
            <a:r>
              <a:rPr lang="en-US" altLang="zh-CN" dirty="0">
                <a:sym typeface="+mn-lt"/>
              </a:rPr>
              <a:t> Party API Integration</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04</a:t>
            </a:r>
            <a:endParaRPr kumimoji="1" lang="zh-CN" altLang="en-US" dirty="0"/>
          </a:p>
        </p:txBody>
      </p:sp>
      <p:sp>
        <p:nvSpPr>
          <p:cNvPr id="41" name="竖排文字占位符 40"/>
          <p:cNvSpPr>
            <a:spLocks noGrp="1"/>
          </p:cNvSpPr>
          <p:nvPr>
            <p:ph type="body" orient="vert" sz="quarter" idx="14"/>
          </p:nvPr>
        </p:nvSpPr>
        <p:spPr/>
        <p:txBody>
          <a:bodyPr/>
          <a:lstStyle/>
          <a:p>
            <a:r>
              <a:rPr lang="en-US" altLang="zh-CN" dirty="0"/>
              <a:t>3RD PARTY INTEGRATION API</a:t>
            </a:r>
            <a:endParaRPr kumimoji="1" lang="en-US" altLang="zh-CN" dirty="0"/>
          </a:p>
        </p:txBody>
      </p:sp>
      <p:sp>
        <p:nvSpPr>
          <p:cNvPr id="42" name="竖排文字占位符 41"/>
          <p:cNvSpPr>
            <a:spLocks noGrp="1"/>
          </p:cNvSpPr>
          <p:nvPr>
            <p:ph type="body" orient="vert" sz="quarter" idx="15"/>
          </p:nvPr>
        </p:nvSpPr>
        <p:spPr/>
        <p:txBody>
          <a:bodyPr/>
          <a:lstStyle/>
          <a:p>
            <a:r>
              <a:rPr kumimoji="1" lang="en-GB" altLang="zh-CN" dirty="0"/>
              <a:t>VALUE-ADDED SERVICES</a:t>
            </a:r>
            <a:endParaRPr kumimoji="1" lang="zh-CN" altLang="en-US" dirty="0"/>
          </a:p>
        </p:txBody>
      </p:sp>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矩形 42"/>
          <p:cNvSpPr/>
          <p:nvPr/>
        </p:nvSpPr>
        <p:spPr>
          <a:xfrm>
            <a:off x="5550805" y="2032021"/>
            <a:ext cx="5561013" cy="3712272"/>
          </a:xfrm>
          <a:prstGeom prst="rect">
            <a:avLst/>
          </a:prstGeom>
          <a:solidFill>
            <a:srgbClr val="F2F5F7"/>
          </a:solidFill>
          <a:ln>
            <a:noFill/>
          </a:ln>
          <a:effectLst>
            <a:outerShdw blurRad="381000" dist="127000" dir="5400000" algn="t" rotWithShape="0">
              <a:srgbClr val="1A276A">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内容占位符 2"/>
          <p:cNvSpPr txBox="1"/>
          <p:nvPr/>
        </p:nvSpPr>
        <p:spPr bwMode="auto">
          <a:xfrm>
            <a:off x="6010701" y="2528348"/>
            <a:ext cx="4592711" cy="17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2000"/>
              </a:spcAft>
              <a:buNone/>
            </a:pP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3</a:t>
            </a:r>
            <a:r>
              <a:rPr lang="en-US" altLang="zh-CN" sz="2800" b="1" baseline="30000" dirty="0">
                <a:solidFill>
                  <a:srgbClr val="1A276A"/>
                </a:solidFill>
                <a:latin typeface="Segoe UI" panose="020B0502040204020203" pitchFamily="34" charset="0"/>
                <a:ea typeface="Open Sans" panose="020B0306030504020204" charset="0"/>
                <a:cs typeface="Segoe UI" panose="020B0502040204020203" pitchFamily="34" charset="0"/>
              </a:rPr>
              <a:t>rd</a:t>
            </a:r>
            <a:r>
              <a:rPr lang="en-US" altLang="zh-CN" sz="2800" b="1" dirty="0">
                <a:solidFill>
                  <a:srgbClr val="1A276A"/>
                </a:solidFill>
                <a:latin typeface="Segoe UI" panose="020B0502040204020203" pitchFamily="34" charset="0"/>
                <a:ea typeface="Open Sans" panose="020B0306030504020204" charset="0"/>
                <a:cs typeface="Segoe UI" panose="020B0502040204020203" pitchFamily="34" charset="0"/>
              </a:rPr>
              <a:t> Party API Integration</a:t>
            </a:r>
          </a:p>
          <a:p>
            <a:pPr marL="0" indent="0">
              <a:lnSpc>
                <a:spcPct val="150000"/>
              </a:lnSpc>
              <a:spcBef>
                <a:spcPts val="0"/>
              </a:spcBef>
              <a:spcAft>
                <a:spcPts val="1000"/>
              </a:spcAft>
              <a:buNone/>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Authorized 3</a:t>
            </a:r>
            <a:r>
              <a:rPr lang="en-GB" altLang="zh-CN" sz="1000" baseline="30000" dirty="0">
                <a:solidFill>
                  <a:srgbClr val="8484A3"/>
                </a:solidFill>
                <a:latin typeface="Segoe UI" panose="020B0502040204020203" pitchFamily="34" charset="0"/>
                <a:ea typeface="Open Sans" panose="020B0306030504020204" charset="0"/>
                <a:cs typeface="Segoe UI" panose="020B0502040204020203" pitchFamily="34" charset="0"/>
              </a:rPr>
              <a:t>rd</a:t>
            </a: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 party systems are allowed to synchronize data to the MAXSTORE platform through a WEB API.</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a:p>
            <a:pPr marL="0" indent="0" fontAlgn="base">
              <a:spcAft>
                <a:spcPts val="0"/>
              </a:spcAft>
              <a:buNone/>
            </a:pPr>
            <a:endParaRPr lang="en-US" altLang="zh-CN" sz="1000" dirty="0">
              <a:solidFill>
                <a:srgbClr val="8484A3"/>
              </a:solidFill>
              <a:latin typeface="Helvetica" pitchFamily="2" charset="0"/>
              <a:ea typeface="宋体" panose="02010600030101010101" pitchFamily="2" charset="-122"/>
              <a:cs typeface="宋体" panose="02010600030101010101" pitchFamily="2" charset="-122"/>
            </a:endParaRPr>
          </a:p>
        </p:txBody>
      </p:sp>
      <p:pic>
        <p:nvPicPr>
          <p:cNvPr id="13" name="图片 12"/>
          <p:cNvPicPr>
            <a:picLocks noChangeAspect="1"/>
          </p:cNvPicPr>
          <p:nvPr/>
        </p:nvPicPr>
        <p:blipFill>
          <a:blip r:embed="rId3"/>
          <a:stretch>
            <a:fillRect/>
          </a:stretch>
        </p:blipFill>
        <p:spPr>
          <a:xfrm>
            <a:off x="1156020" y="1800210"/>
            <a:ext cx="3886379" cy="39440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 name="矩形 98">
            <a:extLst>
              <a:ext uri="{FF2B5EF4-FFF2-40B4-BE49-F238E27FC236}">
                <a16:creationId xmlns:a16="http://schemas.microsoft.com/office/drawing/2014/main" id="{5AA5CAC1-CD03-B64B-BF9E-725C6E9583DF}"/>
              </a:ext>
            </a:extLst>
          </p:cNvPr>
          <p:cNvSpPr/>
          <p:nvPr/>
        </p:nvSpPr>
        <p:spPr>
          <a:xfrm>
            <a:off x="19452" y="5217002"/>
            <a:ext cx="12210786" cy="16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占位符 1"/>
          <p:cNvSpPr>
            <a:spLocks noGrp="1"/>
          </p:cNvSpPr>
          <p:nvPr>
            <p:ph type="body" sz="quarter" idx="10"/>
          </p:nvPr>
        </p:nvSpPr>
        <p:spPr/>
        <p:txBody>
          <a:bodyPr/>
          <a:lstStyle/>
          <a:p>
            <a:r>
              <a:rPr lang="en-US" altLang="zh-CN" dirty="0">
                <a:sym typeface="+mn-lt"/>
              </a:rPr>
              <a:t>MARKETING</a:t>
            </a:r>
          </a:p>
        </p:txBody>
      </p:sp>
      <p:sp>
        <p:nvSpPr>
          <p:cNvPr id="3" name="文本占位符 2"/>
          <p:cNvSpPr>
            <a:spLocks noGrp="1"/>
          </p:cNvSpPr>
          <p:nvPr>
            <p:ph type="body" sz="quarter" idx="11"/>
          </p:nvPr>
        </p:nvSpPr>
        <p:spPr/>
        <p:txBody>
          <a:bodyPr/>
          <a:lstStyle/>
          <a:p>
            <a:r>
              <a:rPr lang="en-US" altLang="zh-CN" dirty="0">
                <a:sym typeface="+mn-lt"/>
              </a:rPr>
              <a:t>Global Deployments</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solidFill>
                  <a:schemeClr val="bg1"/>
                </a:solidFill>
              </a:rPr>
              <a:t>05</a:t>
            </a:r>
            <a:endParaRPr kumimoji="1" lang="zh-CN" altLang="en-US" dirty="0">
              <a:solidFill>
                <a:schemeClr val="bg1"/>
              </a:solidFill>
            </a:endParaRPr>
          </a:p>
        </p:txBody>
      </p:sp>
      <p:sp>
        <p:nvSpPr>
          <p:cNvPr id="15" name="竖排文字占位符 14"/>
          <p:cNvSpPr>
            <a:spLocks noGrp="1"/>
          </p:cNvSpPr>
          <p:nvPr>
            <p:ph type="body" orient="vert" sz="quarter" idx="14"/>
          </p:nvPr>
        </p:nvSpPr>
        <p:spPr>
          <a:xfrm>
            <a:off x="11673840" y="2031999"/>
            <a:ext cx="298132" cy="5244697"/>
          </a:xfrm>
        </p:spPr>
        <p:txBody>
          <a:bodyPr/>
          <a:lstStyle/>
          <a:p>
            <a:r>
              <a:rPr lang="en-GB" altLang="zh-CN" dirty="0"/>
              <a:t>MARKETING OVERVIEW</a:t>
            </a:r>
            <a:endParaRPr kumimoji="1" lang="zh-CN" altLang="en-US" dirty="0"/>
          </a:p>
        </p:txBody>
      </p:sp>
      <p:sp>
        <p:nvSpPr>
          <p:cNvPr id="16" name="竖排文字占位符 15"/>
          <p:cNvSpPr>
            <a:spLocks noGrp="1"/>
          </p:cNvSpPr>
          <p:nvPr>
            <p:ph type="body" orient="vert" sz="quarter" idx="15"/>
          </p:nvPr>
        </p:nvSpPr>
        <p:spPr/>
        <p:txBody>
          <a:bodyPr/>
          <a:lstStyle/>
          <a:p>
            <a:r>
              <a:rPr lang="en-GB" altLang="zh-CN" dirty="0"/>
              <a:t>MARKETING</a:t>
            </a:r>
            <a:endParaRPr kumimoji="1" lang="zh-CN" altLang="en-US" dirty="0"/>
          </a:p>
        </p:txBody>
      </p:sp>
      <p:grpSp>
        <p:nvGrpSpPr>
          <p:cNvPr id="9" name="组合 8">
            <a:extLst>
              <a:ext uri="{FF2B5EF4-FFF2-40B4-BE49-F238E27FC236}">
                <a16:creationId xmlns:a16="http://schemas.microsoft.com/office/drawing/2014/main" id="{7DA779EC-C8B7-DD4F-8BF8-96768D381A76}"/>
              </a:ext>
            </a:extLst>
          </p:cNvPr>
          <p:cNvGrpSpPr/>
          <p:nvPr/>
        </p:nvGrpSpPr>
        <p:grpSpPr>
          <a:xfrm>
            <a:off x="1094850" y="209725"/>
            <a:ext cx="9695759" cy="5244698"/>
            <a:chOff x="1161098" y="665964"/>
            <a:chExt cx="9805139" cy="5602937"/>
          </a:xfrm>
        </p:grpSpPr>
        <p:pic>
          <p:nvPicPr>
            <p:cNvPr id="5" name="图片 4">
              <a:extLst>
                <a:ext uri="{FF2B5EF4-FFF2-40B4-BE49-F238E27FC236}">
                  <a16:creationId xmlns:a16="http://schemas.microsoft.com/office/drawing/2014/main" id="{5C7E3F06-AC44-EB43-ADED-5FE26C6B366F}"/>
                </a:ext>
              </a:extLst>
            </p:cNvPr>
            <p:cNvPicPr>
              <a:picLocks noChangeAspect="1"/>
            </p:cNvPicPr>
            <p:nvPr/>
          </p:nvPicPr>
          <p:blipFill>
            <a:blip r:embed="rId3"/>
            <a:stretch>
              <a:fillRect/>
            </a:stretch>
          </p:blipFill>
          <p:spPr>
            <a:xfrm>
              <a:off x="1161098" y="665964"/>
              <a:ext cx="9805139" cy="5602937"/>
            </a:xfrm>
            <a:prstGeom prst="rect">
              <a:avLst/>
            </a:prstGeom>
            <a:ln>
              <a:noFill/>
            </a:ln>
          </p:spPr>
        </p:pic>
        <p:grpSp>
          <p:nvGrpSpPr>
            <p:cNvPr id="14" name="组合 13">
              <a:extLst>
                <a:ext uri="{FF2B5EF4-FFF2-40B4-BE49-F238E27FC236}">
                  <a16:creationId xmlns:a16="http://schemas.microsoft.com/office/drawing/2014/main" id="{6C755129-D8D9-A045-89BB-75F580613710}"/>
                </a:ext>
              </a:extLst>
            </p:cNvPr>
            <p:cNvGrpSpPr/>
            <p:nvPr/>
          </p:nvGrpSpPr>
          <p:grpSpPr>
            <a:xfrm>
              <a:off x="8994759" y="3347167"/>
              <a:ext cx="105279" cy="105279"/>
              <a:chOff x="9365064" y="2240782"/>
              <a:chExt cx="241161" cy="241161"/>
            </a:xfrm>
          </p:grpSpPr>
          <p:sp>
            <p:nvSpPr>
              <p:cNvPr id="18" name="椭圆 17">
                <a:extLst>
                  <a:ext uri="{FF2B5EF4-FFF2-40B4-BE49-F238E27FC236}">
                    <a16:creationId xmlns:a16="http://schemas.microsoft.com/office/drawing/2014/main" id="{D40E07DC-E868-B54B-BD28-FA989FD135DB}"/>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76B34EB1-C318-0949-B0A7-0BEFEDE9F8E4}"/>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id="{ACF8D950-8C8E-C247-B4D0-B9D9A4FEA21A}"/>
                </a:ext>
              </a:extLst>
            </p:cNvPr>
            <p:cNvGrpSpPr/>
            <p:nvPr/>
          </p:nvGrpSpPr>
          <p:grpSpPr>
            <a:xfrm>
              <a:off x="8818913" y="3496637"/>
              <a:ext cx="105279" cy="105279"/>
              <a:chOff x="9365064" y="2240782"/>
              <a:chExt cx="241161" cy="241161"/>
            </a:xfrm>
          </p:grpSpPr>
          <p:sp>
            <p:nvSpPr>
              <p:cNvPr id="21" name="椭圆 20">
                <a:extLst>
                  <a:ext uri="{FF2B5EF4-FFF2-40B4-BE49-F238E27FC236}">
                    <a16:creationId xmlns:a16="http://schemas.microsoft.com/office/drawing/2014/main" id="{380E5BDA-C3CE-BE4A-BA48-DD37E98B461D}"/>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81124145-F042-9240-A00F-6BDB83C45793}"/>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a:extLst>
                <a:ext uri="{FF2B5EF4-FFF2-40B4-BE49-F238E27FC236}">
                  <a16:creationId xmlns:a16="http://schemas.microsoft.com/office/drawing/2014/main" id="{38D524DF-E758-124E-916E-F49BB3D0CB32}"/>
                </a:ext>
              </a:extLst>
            </p:cNvPr>
            <p:cNvGrpSpPr/>
            <p:nvPr/>
          </p:nvGrpSpPr>
          <p:grpSpPr>
            <a:xfrm>
              <a:off x="8722198" y="3127360"/>
              <a:ext cx="105279" cy="105279"/>
              <a:chOff x="9365064" y="2240782"/>
              <a:chExt cx="241161" cy="241161"/>
            </a:xfrm>
          </p:grpSpPr>
          <p:sp>
            <p:nvSpPr>
              <p:cNvPr id="25" name="椭圆 24">
                <a:extLst>
                  <a:ext uri="{FF2B5EF4-FFF2-40B4-BE49-F238E27FC236}">
                    <a16:creationId xmlns:a16="http://schemas.microsoft.com/office/drawing/2014/main" id="{8ABF7EA2-4ADF-904F-A523-9DAD260B8F46}"/>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0F215542-C43F-CC4C-B3BE-FC6C8D926917}"/>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id="{CACA2733-41F3-0244-A6C6-B0F8897E535F}"/>
                </a:ext>
              </a:extLst>
            </p:cNvPr>
            <p:cNvGrpSpPr/>
            <p:nvPr/>
          </p:nvGrpSpPr>
          <p:grpSpPr>
            <a:xfrm>
              <a:off x="9495921" y="3057022"/>
              <a:ext cx="105279" cy="105279"/>
              <a:chOff x="9365064" y="2240782"/>
              <a:chExt cx="241161" cy="241161"/>
            </a:xfrm>
          </p:grpSpPr>
          <p:sp>
            <p:nvSpPr>
              <p:cNvPr id="28" name="椭圆 27">
                <a:extLst>
                  <a:ext uri="{FF2B5EF4-FFF2-40B4-BE49-F238E27FC236}">
                    <a16:creationId xmlns:a16="http://schemas.microsoft.com/office/drawing/2014/main" id="{6E2E9F84-EE23-6C40-A864-040674C7C5DD}"/>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DECC428A-9CE6-3844-9187-46006CA6B99D}"/>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a:extLst>
                <a:ext uri="{FF2B5EF4-FFF2-40B4-BE49-F238E27FC236}">
                  <a16:creationId xmlns:a16="http://schemas.microsoft.com/office/drawing/2014/main" id="{6BAFA7C4-2020-5C47-867D-CB4AE9BF1617}"/>
                </a:ext>
              </a:extLst>
            </p:cNvPr>
            <p:cNvGrpSpPr/>
            <p:nvPr/>
          </p:nvGrpSpPr>
          <p:grpSpPr>
            <a:xfrm>
              <a:off x="8581521" y="4226399"/>
              <a:ext cx="105279" cy="105279"/>
              <a:chOff x="9365064" y="2240782"/>
              <a:chExt cx="241161" cy="241161"/>
            </a:xfrm>
          </p:grpSpPr>
          <p:sp>
            <p:nvSpPr>
              <p:cNvPr id="31" name="椭圆 30">
                <a:extLst>
                  <a:ext uri="{FF2B5EF4-FFF2-40B4-BE49-F238E27FC236}">
                    <a16:creationId xmlns:a16="http://schemas.microsoft.com/office/drawing/2014/main" id="{630BBB94-C951-3744-B45F-202AF10CF9B6}"/>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822004FF-AB8B-9449-88A8-1818D7E24AB1}"/>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a:extLst>
                <a:ext uri="{FF2B5EF4-FFF2-40B4-BE49-F238E27FC236}">
                  <a16:creationId xmlns:a16="http://schemas.microsoft.com/office/drawing/2014/main" id="{43722C01-A2F7-9842-9842-E58D7BAE9DF5}"/>
                </a:ext>
              </a:extLst>
            </p:cNvPr>
            <p:cNvGrpSpPr/>
            <p:nvPr/>
          </p:nvGrpSpPr>
          <p:grpSpPr>
            <a:xfrm>
              <a:off x="8933213" y="4138476"/>
              <a:ext cx="105279" cy="105279"/>
              <a:chOff x="9365064" y="2240782"/>
              <a:chExt cx="241161" cy="241161"/>
            </a:xfrm>
          </p:grpSpPr>
          <p:sp>
            <p:nvSpPr>
              <p:cNvPr id="34" name="椭圆 33">
                <a:extLst>
                  <a:ext uri="{FF2B5EF4-FFF2-40B4-BE49-F238E27FC236}">
                    <a16:creationId xmlns:a16="http://schemas.microsoft.com/office/drawing/2014/main" id="{1F667165-503A-D647-8A36-944291799A35}"/>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7A437F71-5444-D64B-B4CE-EF07813F720F}"/>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a:extLst>
                <a:ext uri="{FF2B5EF4-FFF2-40B4-BE49-F238E27FC236}">
                  <a16:creationId xmlns:a16="http://schemas.microsoft.com/office/drawing/2014/main" id="{B031288D-18E1-2E46-A06E-17330800E309}"/>
                </a:ext>
              </a:extLst>
            </p:cNvPr>
            <p:cNvGrpSpPr/>
            <p:nvPr/>
          </p:nvGrpSpPr>
          <p:grpSpPr>
            <a:xfrm>
              <a:off x="9451959" y="4217607"/>
              <a:ext cx="105279" cy="105279"/>
              <a:chOff x="9365064" y="2240782"/>
              <a:chExt cx="241161" cy="241161"/>
            </a:xfrm>
          </p:grpSpPr>
          <p:sp>
            <p:nvSpPr>
              <p:cNvPr id="37" name="椭圆 36">
                <a:extLst>
                  <a:ext uri="{FF2B5EF4-FFF2-40B4-BE49-F238E27FC236}">
                    <a16:creationId xmlns:a16="http://schemas.microsoft.com/office/drawing/2014/main" id="{8D10D378-DC86-6140-A4BE-D6BCA7F9025C}"/>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0D3A93FB-5004-9D42-AC3D-0E4309248522}"/>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a:extLst>
                <a:ext uri="{FF2B5EF4-FFF2-40B4-BE49-F238E27FC236}">
                  <a16:creationId xmlns:a16="http://schemas.microsoft.com/office/drawing/2014/main" id="{4E3D584D-EE00-D34F-8AC0-556D7F642908}"/>
                </a:ext>
              </a:extLst>
            </p:cNvPr>
            <p:cNvGrpSpPr/>
            <p:nvPr/>
          </p:nvGrpSpPr>
          <p:grpSpPr>
            <a:xfrm>
              <a:off x="9381620" y="4718768"/>
              <a:ext cx="105279" cy="105279"/>
              <a:chOff x="9365064" y="2240782"/>
              <a:chExt cx="241161" cy="241161"/>
            </a:xfrm>
          </p:grpSpPr>
          <p:sp>
            <p:nvSpPr>
              <p:cNvPr id="40" name="椭圆 39">
                <a:extLst>
                  <a:ext uri="{FF2B5EF4-FFF2-40B4-BE49-F238E27FC236}">
                    <a16:creationId xmlns:a16="http://schemas.microsoft.com/office/drawing/2014/main" id="{9E570B03-769E-554F-818F-9CBDCE417EB3}"/>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id="{0E92394C-50AD-9B42-B8F1-89A214C9A88E}"/>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a:extLst>
                <a:ext uri="{FF2B5EF4-FFF2-40B4-BE49-F238E27FC236}">
                  <a16:creationId xmlns:a16="http://schemas.microsoft.com/office/drawing/2014/main" id="{F505E643-6C2C-E94B-822C-7765C2C49686}"/>
                </a:ext>
              </a:extLst>
            </p:cNvPr>
            <p:cNvGrpSpPr/>
            <p:nvPr/>
          </p:nvGrpSpPr>
          <p:grpSpPr>
            <a:xfrm>
              <a:off x="7825382" y="3479053"/>
              <a:ext cx="105279" cy="105279"/>
              <a:chOff x="9365064" y="2240782"/>
              <a:chExt cx="241161" cy="241161"/>
            </a:xfrm>
          </p:grpSpPr>
          <p:sp>
            <p:nvSpPr>
              <p:cNvPr id="43" name="椭圆 42">
                <a:extLst>
                  <a:ext uri="{FF2B5EF4-FFF2-40B4-BE49-F238E27FC236}">
                    <a16:creationId xmlns:a16="http://schemas.microsoft.com/office/drawing/2014/main" id="{0D4639F8-AE10-2F4E-B860-1A64ADCB1DC9}"/>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a16="http://schemas.microsoft.com/office/drawing/2014/main" id="{2512E575-2FDB-284F-8399-991702EA56DB}"/>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a:extLst>
                <a:ext uri="{FF2B5EF4-FFF2-40B4-BE49-F238E27FC236}">
                  <a16:creationId xmlns:a16="http://schemas.microsoft.com/office/drawing/2014/main" id="{0F130A7B-4C91-2349-87C5-3795067F561B}"/>
                </a:ext>
              </a:extLst>
            </p:cNvPr>
            <p:cNvGrpSpPr/>
            <p:nvPr/>
          </p:nvGrpSpPr>
          <p:grpSpPr>
            <a:xfrm>
              <a:off x="6708643" y="3417678"/>
              <a:ext cx="105279" cy="105279"/>
              <a:chOff x="9365064" y="2240782"/>
              <a:chExt cx="241161" cy="241161"/>
            </a:xfrm>
          </p:grpSpPr>
          <p:sp>
            <p:nvSpPr>
              <p:cNvPr id="46" name="椭圆 45">
                <a:extLst>
                  <a:ext uri="{FF2B5EF4-FFF2-40B4-BE49-F238E27FC236}">
                    <a16:creationId xmlns:a16="http://schemas.microsoft.com/office/drawing/2014/main" id="{C6271552-A44D-DA4D-847B-166C9585DF13}"/>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AB8CA8E3-3614-B04E-BC21-724C4D210445}"/>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id="{221DEE62-EB63-804D-A6F0-12DEB90C0C70}"/>
                </a:ext>
              </a:extLst>
            </p:cNvPr>
            <p:cNvGrpSpPr/>
            <p:nvPr/>
          </p:nvGrpSpPr>
          <p:grpSpPr>
            <a:xfrm>
              <a:off x="6656004" y="3153738"/>
              <a:ext cx="105279" cy="105279"/>
              <a:chOff x="9365064" y="2240782"/>
              <a:chExt cx="241161" cy="241161"/>
            </a:xfrm>
          </p:grpSpPr>
          <p:sp>
            <p:nvSpPr>
              <p:cNvPr id="49" name="椭圆 48">
                <a:extLst>
                  <a:ext uri="{FF2B5EF4-FFF2-40B4-BE49-F238E27FC236}">
                    <a16:creationId xmlns:a16="http://schemas.microsoft.com/office/drawing/2014/main" id="{9EF03C4B-B694-9D41-99E4-6B5C5D8A2DE0}"/>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FD39DD38-F48B-2B45-B354-B552337B468A}"/>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a:extLst>
                <a:ext uri="{FF2B5EF4-FFF2-40B4-BE49-F238E27FC236}">
                  <a16:creationId xmlns:a16="http://schemas.microsoft.com/office/drawing/2014/main" id="{59E3BC4B-0008-524E-ACF0-16BAA5480C18}"/>
                </a:ext>
              </a:extLst>
            </p:cNvPr>
            <p:cNvGrpSpPr/>
            <p:nvPr/>
          </p:nvGrpSpPr>
          <p:grpSpPr>
            <a:xfrm>
              <a:off x="6963735" y="3373546"/>
              <a:ext cx="105279" cy="105279"/>
              <a:chOff x="9365064" y="2240782"/>
              <a:chExt cx="241161" cy="241161"/>
            </a:xfrm>
          </p:grpSpPr>
          <p:sp>
            <p:nvSpPr>
              <p:cNvPr id="52" name="椭圆 51">
                <a:extLst>
                  <a:ext uri="{FF2B5EF4-FFF2-40B4-BE49-F238E27FC236}">
                    <a16:creationId xmlns:a16="http://schemas.microsoft.com/office/drawing/2014/main" id="{5716AFD9-2FC1-4448-A56B-DC22744A861D}"/>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F70D8FF6-8F49-0E4A-BF2A-7A0664AAAFA5}"/>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a:extLst>
                <a:ext uri="{FF2B5EF4-FFF2-40B4-BE49-F238E27FC236}">
                  <a16:creationId xmlns:a16="http://schemas.microsoft.com/office/drawing/2014/main" id="{A3136AB6-89DA-C945-BDF4-17A0B1E7635A}"/>
                </a:ext>
              </a:extLst>
            </p:cNvPr>
            <p:cNvGrpSpPr/>
            <p:nvPr/>
          </p:nvGrpSpPr>
          <p:grpSpPr>
            <a:xfrm>
              <a:off x="7412027" y="3039609"/>
              <a:ext cx="105279" cy="105279"/>
              <a:chOff x="9365064" y="2240782"/>
              <a:chExt cx="241161" cy="241161"/>
            </a:xfrm>
          </p:grpSpPr>
          <p:sp>
            <p:nvSpPr>
              <p:cNvPr id="55" name="椭圆 54">
                <a:extLst>
                  <a:ext uri="{FF2B5EF4-FFF2-40B4-BE49-F238E27FC236}">
                    <a16:creationId xmlns:a16="http://schemas.microsoft.com/office/drawing/2014/main" id="{EFB41B89-21BC-1549-AA6D-660A4AAD9A63}"/>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C47536B8-F593-C442-B444-6E091376AB3C}"/>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7" name="组合 56">
              <a:extLst>
                <a:ext uri="{FF2B5EF4-FFF2-40B4-BE49-F238E27FC236}">
                  <a16:creationId xmlns:a16="http://schemas.microsoft.com/office/drawing/2014/main" id="{6503D03F-C7B9-DE46-B03C-10A77D4E2A4F}"/>
                </a:ext>
              </a:extLst>
            </p:cNvPr>
            <p:cNvGrpSpPr/>
            <p:nvPr/>
          </p:nvGrpSpPr>
          <p:grpSpPr>
            <a:xfrm>
              <a:off x="6735019" y="4173816"/>
              <a:ext cx="105279" cy="105279"/>
              <a:chOff x="9365064" y="2240782"/>
              <a:chExt cx="241161" cy="241161"/>
            </a:xfrm>
          </p:grpSpPr>
          <p:sp>
            <p:nvSpPr>
              <p:cNvPr id="58" name="椭圆 57">
                <a:extLst>
                  <a:ext uri="{FF2B5EF4-FFF2-40B4-BE49-F238E27FC236}">
                    <a16:creationId xmlns:a16="http://schemas.microsoft.com/office/drawing/2014/main" id="{9E62D7F8-5281-6E4C-B49C-553246715D2F}"/>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0944032A-B90C-0C4B-A61E-567A0563339E}"/>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组合 59">
              <a:extLst>
                <a:ext uri="{FF2B5EF4-FFF2-40B4-BE49-F238E27FC236}">
                  <a16:creationId xmlns:a16="http://schemas.microsoft.com/office/drawing/2014/main" id="{D8DD4722-2067-1343-964A-B84CA553A312}"/>
                </a:ext>
              </a:extLst>
            </p:cNvPr>
            <p:cNvGrpSpPr/>
            <p:nvPr/>
          </p:nvGrpSpPr>
          <p:grpSpPr>
            <a:xfrm>
              <a:off x="6813922" y="2986969"/>
              <a:ext cx="105279" cy="105279"/>
              <a:chOff x="9365064" y="2240782"/>
              <a:chExt cx="241161" cy="241161"/>
            </a:xfrm>
          </p:grpSpPr>
          <p:sp>
            <p:nvSpPr>
              <p:cNvPr id="61" name="椭圆 60">
                <a:extLst>
                  <a:ext uri="{FF2B5EF4-FFF2-40B4-BE49-F238E27FC236}">
                    <a16:creationId xmlns:a16="http://schemas.microsoft.com/office/drawing/2014/main" id="{72D03610-1A0C-504F-B995-A241A65E764E}"/>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10BAFBBD-D655-C041-A40A-16060C1A3773}"/>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3" name="组合 62">
              <a:extLst>
                <a:ext uri="{FF2B5EF4-FFF2-40B4-BE49-F238E27FC236}">
                  <a16:creationId xmlns:a16="http://schemas.microsoft.com/office/drawing/2014/main" id="{DEF7C80B-B387-A546-8F6D-3E74DD282A14}"/>
                </a:ext>
              </a:extLst>
            </p:cNvPr>
            <p:cNvGrpSpPr/>
            <p:nvPr/>
          </p:nvGrpSpPr>
          <p:grpSpPr>
            <a:xfrm>
              <a:off x="5433530" y="3092477"/>
              <a:ext cx="105279" cy="105279"/>
              <a:chOff x="9365064" y="2240782"/>
              <a:chExt cx="241161" cy="241161"/>
            </a:xfrm>
          </p:grpSpPr>
          <p:sp>
            <p:nvSpPr>
              <p:cNvPr id="64" name="椭圆 63">
                <a:extLst>
                  <a:ext uri="{FF2B5EF4-FFF2-40B4-BE49-F238E27FC236}">
                    <a16:creationId xmlns:a16="http://schemas.microsoft.com/office/drawing/2014/main" id="{EA4706F5-E54E-1D4B-8A59-F6C57DE80031}"/>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9E5A8795-30C9-9841-BFFB-8A3FDAA30E5F}"/>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65">
              <a:extLst>
                <a:ext uri="{FF2B5EF4-FFF2-40B4-BE49-F238E27FC236}">
                  <a16:creationId xmlns:a16="http://schemas.microsoft.com/office/drawing/2014/main" id="{DD5BAE87-A1B0-8F4D-BFEA-F258466335D6}"/>
                </a:ext>
              </a:extLst>
            </p:cNvPr>
            <p:cNvGrpSpPr/>
            <p:nvPr/>
          </p:nvGrpSpPr>
          <p:grpSpPr>
            <a:xfrm>
              <a:off x="5660078" y="2843935"/>
              <a:ext cx="105279" cy="105279"/>
              <a:chOff x="9365064" y="2240782"/>
              <a:chExt cx="241161" cy="241161"/>
            </a:xfrm>
          </p:grpSpPr>
          <p:sp>
            <p:nvSpPr>
              <p:cNvPr id="67" name="椭圆 66">
                <a:extLst>
                  <a:ext uri="{FF2B5EF4-FFF2-40B4-BE49-F238E27FC236}">
                    <a16:creationId xmlns:a16="http://schemas.microsoft.com/office/drawing/2014/main" id="{4077C39D-CDC1-4045-B2D6-75D4E945A3B2}"/>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3FAEECD8-197B-BB40-98E1-4CC1867958B9}"/>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9" name="组合 68">
              <a:extLst>
                <a:ext uri="{FF2B5EF4-FFF2-40B4-BE49-F238E27FC236}">
                  <a16:creationId xmlns:a16="http://schemas.microsoft.com/office/drawing/2014/main" id="{2647FE4F-09F7-8848-9272-8F0B98803E19}"/>
                </a:ext>
              </a:extLst>
            </p:cNvPr>
            <p:cNvGrpSpPr/>
            <p:nvPr/>
          </p:nvGrpSpPr>
          <p:grpSpPr>
            <a:xfrm>
              <a:off x="5802806" y="2652861"/>
              <a:ext cx="105279" cy="105279"/>
              <a:chOff x="9365064" y="2240782"/>
              <a:chExt cx="241161" cy="241161"/>
            </a:xfrm>
          </p:grpSpPr>
          <p:sp>
            <p:nvSpPr>
              <p:cNvPr id="70" name="椭圆 69">
                <a:extLst>
                  <a:ext uri="{FF2B5EF4-FFF2-40B4-BE49-F238E27FC236}">
                    <a16:creationId xmlns:a16="http://schemas.microsoft.com/office/drawing/2014/main" id="{24FA923D-296E-C84D-8195-EE019311E000}"/>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id="{C902EE7A-326F-EB46-9A1F-66D55617FEB3}"/>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a:extLst>
                <a:ext uri="{FF2B5EF4-FFF2-40B4-BE49-F238E27FC236}">
                  <a16:creationId xmlns:a16="http://schemas.microsoft.com/office/drawing/2014/main" id="{AD47672B-D863-974F-9F51-D9D6E39F1510}"/>
                </a:ext>
              </a:extLst>
            </p:cNvPr>
            <p:cNvGrpSpPr/>
            <p:nvPr/>
          </p:nvGrpSpPr>
          <p:grpSpPr>
            <a:xfrm>
              <a:off x="6172083" y="2626484"/>
              <a:ext cx="105279" cy="105279"/>
              <a:chOff x="9365064" y="2240782"/>
              <a:chExt cx="241161" cy="241161"/>
            </a:xfrm>
          </p:grpSpPr>
          <p:sp>
            <p:nvSpPr>
              <p:cNvPr id="73" name="椭圆 72">
                <a:extLst>
                  <a:ext uri="{FF2B5EF4-FFF2-40B4-BE49-F238E27FC236}">
                    <a16:creationId xmlns:a16="http://schemas.microsoft.com/office/drawing/2014/main" id="{CF2B4952-1FE3-034A-A5BD-52E2B3A01E1C}"/>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1DE56508-A4D8-454E-8FFF-D7D475C38225}"/>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a:extLst>
                <a:ext uri="{FF2B5EF4-FFF2-40B4-BE49-F238E27FC236}">
                  <a16:creationId xmlns:a16="http://schemas.microsoft.com/office/drawing/2014/main" id="{4C30AF5B-37DC-774A-8D91-D6DD57D46A98}"/>
                </a:ext>
              </a:extLst>
            </p:cNvPr>
            <p:cNvGrpSpPr/>
            <p:nvPr/>
          </p:nvGrpSpPr>
          <p:grpSpPr>
            <a:xfrm>
              <a:off x="5899523" y="2943008"/>
              <a:ext cx="105279" cy="105279"/>
              <a:chOff x="9365064" y="2240782"/>
              <a:chExt cx="241161" cy="241161"/>
            </a:xfrm>
          </p:grpSpPr>
          <p:sp>
            <p:nvSpPr>
              <p:cNvPr id="76" name="椭圆 75">
                <a:extLst>
                  <a:ext uri="{FF2B5EF4-FFF2-40B4-BE49-F238E27FC236}">
                    <a16:creationId xmlns:a16="http://schemas.microsoft.com/office/drawing/2014/main" id="{6A3412C6-9D6E-2348-988F-A42D9FBED45A}"/>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1A013F0A-E2A2-6344-B637-12E78DD2991F}"/>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8" name="组合 77">
              <a:extLst>
                <a:ext uri="{FF2B5EF4-FFF2-40B4-BE49-F238E27FC236}">
                  <a16:creationId xmlns:a16="http://schemas.microsoft.com/office/drawing/2014/main" id="{F5665B83-A85D-474A-9DA3-6E396F90FA77}"/>
                </a:ext>
              </a:extLst>
            </p:cNvPr>
            <p:cNvGrpSpPr/>
            <p:nvPr/>
          </p:nvGrpSpPr>
          <p:grpSpPr>
            <a:xfrm>
              <a:off x="6040199" y="2802331"/>
              <a:ext cx="105279" cy="105279"/>
              <a:chOff x="9365064" y="2240782"/>
              <a:chExt cx="241161" cy="241161"/>
            </a:xfrm>
          </p:grpSpPr>
          <p:sp>
            <p:nvSpPr>
              <p:cNvPr id="79" name="椭圆 78">
                <a:extLst>
                  <a:ext uri="{FF2B5EF4-FFF2-40B4-BE49-F238E27FC236}">
                    <a16:creationId xmlns:a16="http://schemas.microsoft.com/office/drawing/2014/main" id="{C4E2FE1C-6F6E-0B44-8E1E-B5F2DD2E21C3}"/>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027B906D-3685-A74D-BD66-0B096CD6206E}"/>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1" name="组合 80">
              <a:extLst>
                <a:ext uri="{FF2B5EF4-FFF2-40B4-BE49-F238E27FC236}">
                  <a16:creationId xmlns:a16="http://schemas.microsoft.com/office/drawing/2014/main" id="{1284CCC0-F13D-0346-AD18-34E60EF8D972}"/>
                </a:ext>
              </a:extLst>
            </p:cNvPr>
            <p:cNvGrpSpPr/>
            <p:nvPr/>
          </p:nvGrpSpPr>
          <p:grpSpPr>
            <a:xfrm>
              <a:off x="6251215" y="2943008"/>
              <a:ext cx="105279" cy="105279"/>
              <a:chOff x="9365064" y="2240782"/>
              <a:chExt cx="241161" cy="241161"/>
            </a:xfrm>
          </p:grpSpPr>
          <p:sp>
            <p:nvSpPr>
              <p:cNvPr id="82" name="椭圆 81">
                <a:extLst>
                  <a:ext uri="{FF2B5EF4-FFF2-40B4-BE49-F238E27FC236}">
                    <a16:creationId xmlns:a16="http://schemas.microsoft.com/office/drawing/2014/main" id="{84E9BA5B-2391-314A-88FD-C8E43DD6CF1D}"/>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F0AA0CEB-9DFE-0E47-8317-7BA092339934}"/>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4" name="组合 83">
              <a:extLst>
                <a:ext uri="{FF2B5EF4-FFF2-40B4-BE49-F238E27FC236}">
                  <a16:creationId xmlns:a16="http://schemas.microsoft.com/office/drawing/2014/main" id="{9D35F991-574F-3445-AD2A-C142D4CD02F7}"/>
                </a:ext>
              </a:extLst>
            </p:cNvPr>
            <p:cNvGrpSpPr/>
            <p:nvPr/>
          </p:nvGrpSpPr>
          <p:grpSpPr>
            <a:xfrm>
              <a:off x="4228984" y="4654347"/>
              <a:ext cx="105279" cy="105279"/>
              <a:chOff x="9365064" y="2240782"/>
              <a:chExt cx="241161" cy="241161"/>
            </a:xfrm>
          </p:grpSpPr>
          <p:sp>
            <p:nvSpPr>
              <p:cNvPr id="85" name="椭圆 84">
                <a:extLst>
                  <a:ext uri="{FF2B5EF4-FFF2-40B4-BE49-F238E27FC236}">
                    <a16:creationId xmlns:a16="http://schemas.microsoft.com/office/drawing/2014/main" id="{D8F79A86-0C7B-4148-90C7-39B7E0EA4330}"/>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id="{EFF8236B-B533-D341-A0E1-EFA31AC19C8F}"/>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7" name="组合 86">
              <a:extLst>
                <a:ext uri="{FF2B5EF4-FFF2-40B4-BE49-F238E27FC236}">
                  <a16:creationId xmlns:a16="http://schemas.microsoft.com/office/drawing/2014/main" id="{1D4A8112-E9CD-CE4E-A698-7746E6C7D5EB}"/>
                </a:ext>
              </a:extLst>
            </p:cNvPr>
            <p:cNvGrpSpPr/>
            <p:nvPr/>
          </p:nvGrpSpPr>
          <p:grpSpPr>
            <a:xfrm>
              <a:off x="3332169" y="4381786"/>
              <a:ext cx="105279" cy="105279"/>
              <a:chOff x="9365064" y="2240782"/>
              <a:chExt cx="241161" cy="241161"/>
            </a:xfrm>
          </p:grpSpPr>
          <p:sp>
            <p:nvSpPr>
              <p:cNvPr id="88" name="椭圆 87">
                <a:extLst>
                  <a:ext uri="{FF2B5EF4-FFF2-40B4-BE49-F238E27FC236}">
                    <a16:creationId xmlns:a16="http://schemas.microsoft.com/office/drawing/2014/main" id="{4B6EE878-968B-9442-B29C-6886D0DFC347}"/>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AB01379D-FF00-B449-9C9B-96BB89D5026B}"/>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0" name="组合 89">
              <a:extLst>
                <a:ext uri="{FF2B5EF4-FFF2-40B4-BE49-F238E27FC236}">
                  <a16:creationId xmlns:a16="http://schemas.microsoft.com/office/drawing/2014/main" id="{52D719DC-C1D9-AD4C-82F5-196BD9C3E747}"/>
                </a:ext>
              </a:extLst>
            </p:cNvPr>
            <p:cNvGrpSpPr/>
            <p:nvPr/>
          </p:nvGrpSpPr>
          <p:grpSpPr>
            <a:xfrm>
              <a:off x="3578354" y="5190678"/>
              <a:ext cx="105279" cy="105279"/>
              <a:chOff x="9365064" y="2240782"/>
              <a:chExt cx="241161" cy="241161"/>
            </a:xfrm>
          </p:grpSpPr>
          <p:sp>
            <p:nvSpPr>
              <p:cNvPr id="91" name="椭圆 90">
                <a:extLst>
                  <a:ext uri="{FF2B5EF4-FFF2-40B4-BE49-F238E27FC236}">
                    <a16:creationId xmlns:a16="http://schemas.microsoft.com/office/drawing/2014/main" id="{1B0C04AD-C23F-1243-B66A-4230CDA46924}"/>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id="{77B6C9E7-B6F6-A94B-B066-151C1FB35775}"/>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3" name="组合 92">
              <a:extLst>
                <a:ext uri="{FF2B5EF4-FFF2-40B4-BE49-F238E27FC236}">
                  <a16:creationId xmlns:a16="http://schemas.microsoft.com/office/drawing/2014/main" id="{134B19FE-1A72-BE43-8B5F-F5FBBE9EF52F}"/>
                </a:ext>
              </a:extLst>
            </p:cNvPr>
            <p:cNvGrpSpPr/>
            <p:nvPr/>
          </p:nvGrpSpPr>
          <p:grpSpPr>
            <a:xfrm>
              <a:off x="2503688" y="3391358"/>
              <a:ext cx="105279" cy="105279"/>
              <a:chOff x="9365064" y="2240782"/>
              <a:chExt cx="241161" cy="241161"/>
            </a:xfrm>
          </p:grpSpPr>
          <p:sp>
            <p:nvSpPr>
              <p:cNvPr id="94" name="椭圆 93">
                <a:extLst>
                  <a:ext uri="{FF2B5EF4-FFF2-40B4-BE49-F238E27FC236}">
                    <a16:creationId xmlns:a16="http://schemas.microsoft.com/office/drawing/2014/main" id="{9E269EA6-576F-F145-B346-BCAA978F7C3A}"/>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id="{9CD8EE08-04DD-F440-8DD7-219BDAE08418}"/>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6" name="组合 95">
              <a:extLst>
                <a:ext uri="{FF2B5EF4-FFF2-40B4-BE49-F238E27FC236}">
                  <a16:creationId xmlns:a16="http://schemas.microsoft.com/office/drawing/2014/main" id="{5A1C0C55-EA3C-0B46-AE1D-3E886BED143B}"/>
                </a:ext>
              </a:extLst>
            </p:cNvPr>
            <p:cNvGrpSpPr/>
            <p:nvPr/>
          </p:nvGrpSpPr>
          <p:grpSpPr>
            <a:xfrm>
              <a:off x="2664068" y="2949214"/>
              <a:ext cx="105279" cy="105279"/>
              <a:chOff x="9365064" y="2240782"/>
              <a:chExt cx="241161" cy="241161"/>
            </a:xfrm>
          </p:grpSpPr>
          <p:sp>
            <p:nvSpPr>
              <p:cNvPr id="97" name="椭圆 96">
                <a:extLst>
                  <a:ext uri="{FF2B5EF4-FFF2-40B4-BE49-F238E27FC236}">
                    <a16:creationId xmlns:a16="http://schemas.microsoft.com/office/drawing/2014/main" id="{05EB5226-24E6-B74D-B993-FB730574A084}"/>
                  </a:ext>
                </a:extLst>
              </p:cNvPr>
              <p:cNvSpPr/>
              <p:nvPr/>
            </p:nvSpPr>
            <p:spPr>
              <a:xfrm>
                <a:off x="9425354" y="2301072"/>
                <a:ext cx="120581" cy="120581"/>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B71BE146-0880-BA46-9D8B-C6AB473736D6}"/>
                  </a:ext>
                </a:extLst>
              </p:cNvPr>
              <p:cNvSpPr/>
              <p:nvPr/>
            </p:nvSpPr>
            <p:spPr>
              <a:xfrm>
                <a:off x="9365064" y="2240782"/>
                <a:ext cx="241161" cy="2411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内容占位符 2">
            <a:extLst>
              <a:ext uri="{FF2B5EF4-FFF2-40B4-BE49-F238E27FC236}">
                <a16:creationId xmlns:a16="http://schemas.microsoft.com/office/drawing/2014/main" id="{C26235C5-99A8-EA46-B209-512F4FEDD979}"/>
              </a:ext>
            </a:extLst>
          </p:cNvPr>
          <p:cNvSpPr txBox="1"/>
          <p:nvPr/>
        </p:nvSpPr>
        <p:spPr bwMode="auto">
          <a:xfrm>
            <a:off x="516487" y="5387343"/>
            <a:ext cx="1957249" cy="104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altLang="zh-CN" sz="4000" dirty="0">
                <a:solidFill>
                  <a:srgbClr val="FF6901"/>
                </a:solidFill>
                <a:latin typeface="Segoe UI Light" panose="020B0502040204020203" pitchFamily="2" charset="0"/>
                <a:ea typeface="Times New Roman" panose="02020703060505090304" charset="0"/>
                <a:cs typeface="Segoe UI Light" panose="020B0502040204020203" pitchFamily="2" charset="0"/>
              </a:rPr>
              <a:t>90</a:t>
            </a:r>
            <a:endParaRPr lang="en-US" altLang="zh-CN" sz="2400" dirty="0">
              <a:solidFill>
                <a:srgbClr val="FF6901"/>
              </a:solidFill>
              <a:latin typeface="Segoe UI Light" panose="020B0502040204020203" pitchFamily="2" charset="0"/>
              <a:ea typeface="Times New Roman" panose="02020703060505090304" charset="0"/>
              <a:cs typeface="Segoe UI Light" panose="020B0502040204020203" pitchFamily="2" charset="0"/>
            </a:endParaRPr>
          </a:p>
          <a:p>
            <a:pPr marL="0" indent="0" algn="ctr">
              <a:lnSpc>
                <a:spcPct val="100000"/>
              </a:lnSpc>
              <a:spcBef>
                <a:spcPts val="600"/>
              </a:spcBef>
              <a:buNone/>
            </a:pPr>
            <a:r>
              <a:rPr lang="en-US" altLang="zh-CN" sz="1200" dirty="0">
                <a:solidFill>
                  <a:srgbClr val="8484A3"/>
                </a:solidFill>
                <a:latin typeface="Segoe UI" panose="020B0502040204020203" pitchFamily="34" charset="0"/>
                <a:ea typeface="宋体" panose="02010600030101010101" pitchFamily="2" charset="-122"/>
                <a:cs typeface="Segoe UI" panose="020B0502040204020203" pitchFamily="34" charset="0"/>
              </a:rPr>
              <a:t>Countries</a:t>
            </a:r>
            <a:endParaRPr lang="en-US" altLang="zh-CN" sz="1200" dirty="0">
              <a:solidFill>
                <a:srgbClr val="1A276A"/>
              </a:solidFill>
              <a:latin typeface="Segoe UI Light" panose="020B0502040204020203" pitchFamily="2" charset="0"/>
              <a:ea typeface="Times New Roman" panose="02020703060505090304" charset="0"/>
              <a:cs typeface="Segoe UI Light" panose="020B0502040204020203" pitchFamily="2" charset="0"/>
            </a:endParaRPr>
          </a:p>
        </p:txBody>
      </p:sp>
      <p:sp>
        <p:nvSpPr>
          <p:cNvPr id="107" name="内容占位符 2">
            <a:extLst>
              <a:ext uri="{FF2B5EF4-FFF2-40B4-BE49-F238E27FC236}">
                <a16:creationId xmlns:a16="http://schemas.microsoft.com/office/drawing/2014/main" id="{985B8953-4E23-4F40-910E-CAB13B70DAD0}"/>
              </a:ext>
            </a:extLst>
          </p:cNvPr>
          <p:cNvSpPr txBox="1"/>
          <p:nvPr/>
        </p:nvSpPr>
        <p:spPr bwMode="auto">
          <a:xfrm>
            <a:off x="2620600" y="5387343"/>
            <a:ext cx="2098155" cy="104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altLang="zh-CN" sz="4000" dirty="0">
                <a:solidFill>
                  <a:srgbClr val="FF6901"/>
                </a:solidFill>
                <a:latin typeface="Segoe UI Light" panose="020B0502040204020203" pitchFamily="2" charset="0"/>
                <a:ea typeface="Times New Roman" panose="02020703060505090304" charset="0"/>
                <a:cs typeface="Segoe UI Light" panose="020B0502040204020203" pitchFamily="2" charset="0"/>
              </a:rPr>
              <a:t>190</a:t>
            </a:r>
            <a:endParaRPr lang="en-US" altLang="zh-CN" sz="2400" dirty="0">
              <a:solidFill>
                <a:srgbClr val="FF6901"/>
              </a:solidFill>
              <a:latin typeface="Segoe UI Light" panose="020B0502040204020203" pitchFamily="2" charset="0"/>
              <a:ea typeface="Times New Roman" panose="02020703060505090304" charset="0"/>
              <a:cs typeface="Segoe UI Light" panose="020B0502040204020203" pitchFamily="2" charset="0"/>
            </a:endParaRPr>
          </a:p>
          <a:p>
            <a:pPr marL="0" indent="0" algn="ctr">
              <a:lnSpc>
                <a:spcPct val="100000"/>
              </a:lnSpc>
              <a:spcBef>
                <a:spcPts val="600"/>
              </a:spcBef>
              <a:buNone/>
            </a:pPr>
            <a:r>
              <a:rPr lang="en-US" altLang="zh-CN" sz="1200" dirty="0">
                <a:solidFill>
                  <a:srgbClr val="8484A3"/>
                </a:solidFill>
                <a:latin typeface="Segoe UI" panose="020B0502040204020203" pitchFamily="34" charset="0"/>
                <a:ea typeface="宋体" panose="02010600030101010101" pitchFamily="2" charset="-122"/>
                <a:cs typeface="Segoe UI" panose="020B0502040204020203" pitchFamily="34" charset="0"/>
              </a:rPr>
              <a:t>Marketplaces</a:t>
            </a:r>
            <a:endParaRPr lang="en-US" altLang="zh-CN" sz="1200" dirty="0">
              <a:solidFill>
                <a:srgbClr val="1A276A"/>
              </a:solidFill>
              <a:latin typeface="Segoe UI Light" panose="020B0502040204020203" pitchFamily="2" charset="0"/>
              <a:ea typeface="Times New Roman" panose="02020703060505090304" charset="0"/>
              <a:cs typeface="Segoe UI Light" panose="020B0502040204020203" pitchFamily="2" charset="0"/>
            </a:endParaRPr>
          </a:p>
        </p:txBody>
      </p:sp>
      <p:sp>
        <p:nvSpPr>
          <p:cNvPr id="108" name="内容占位符 2">
            <a:extLst>
              <a:ext uri="{FF2B5EF4-FFF2-40B4-BE49-F238E27FC236}">
                <a16:creationId xmlns:a16="http://schemas.microsoft.com/office/drawing/2014/main" id="{BA88D075-0591-5946-945A-EB7169BCB9ED}"/>
              </a:ext>
            </a:extLst>
          </p:cNvPr>
          <p:cNvSpPr txBox="1"/>
          <p:nvPr/>
        </p:nvSpPr>
        <p:spPr bwMode="auto">
          <a:xfrm>
            <a:off x="4798967" y="5414195"/>
            <a:ext cx="2542610" cy="104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altLang="zh-CN" sz="4000" dirty="0">
                <a:solidFill>
                  <a:srgbClr val="FF6901"/>
                </a:solidFill>
                <a:latin typeface="Segoe UI Light" panose="020B0502040204020203" pitchFamily="2" charset="0"/>
                <a:ea typeface="Times New Roman" panose="02020703060505090304" charset="0"/>
                <a:cs typeface="Segoe UI Light" panose="020B0502040204020203" pitchFamily="2" charset="0"/>
              </a:rPr>
              <a:t>10,250,000</a:t>
            </a:r>
          </a:p>
          <a:p>
            <a:pPr marL="0" indent="0" algn="ctr">
              <a:lnSpc>
                <a:spcPct val="100000"/>
              </a:lnSpc>
              <a:spcBef>
                <a:spcPts val="600"/>
              </a:spcBef>
              <a:buNone/>
            </a:pPr>
            <a:r>
              <a:rPr lang="en-US" altLang="zh-CN" sz="1200" dirty="0">
                <a:solidFill>
                  <a:srgbClr val="8484A3"/>
                </a:solidFill>
                <a:latin typeface="Segoe UI" panose="020B0502040204020203" pitchFamily="34" charset="0"/>
                <a:ea typeface="宋体" panose="02010600030101010101" pitchFamily="2" charset="-122"/>
                <a:cs typeface="Segoe UI" panose="020B0502040204020203" pitchFamily="34" charset="0"/>
              </a:rPr>
              <a:t>Terminals Connected</a:t>
            </a:r>
            <a:endParaRPr lang="en-US" altLang="zh-CN" sz="1200" dirty="0">
              <a:solidFill>
                <a:srgbClr val="1A276A"/>
              </a:solidFill>
              <a:latin typeface="Segoe UI Light" panose="020B0502040204020203" pitchFamily="2" charset="0"/>
              <a:ea typeface="Times New Roman" panose="02020703060505090304" charset="0"/>
              <a:cs typeface="Segoe UI Light" panose="020B0502040204020203" pitchFamily="2" charset="0"/>
            </a:endParaRPr>
          </a:p>
        </p:txBody>
      </p:sp>
      <p:sp>
        <p:nvSpPr>
          <p:cNvPr id="109" name="内容占位符 2">
            <a:extLst>
              <a:ext uri="{FF2B5EF4-FFF2-40B4-BE49-F238E27FC236}">
                <a16:creationId xmlns:a16="http://schemas.microsoft.com/office/drawing/2014/main" id="{4C4C174E-A0B4-A145-9A30-CB86A647E0DE}"/>
              </a:ext>
            </a:extLst>
          </p:cNvPr>
          <p:cNvSpPr txBox="1"/>
          <p:nvPr/>
        </p:nvSpPr>
        <p:spPr bwMode="auto">
          <a:xfrm>
            <a:off x="7103597" y="5404827"/>
            <a:ext cx="2098155" cy="104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altLang="zh-CN" sz="4000" dirty="0">
                <a:solidFill>
                  <a:srgbClr val="FF6901"/>
                </a:solidFill>
                <a:latin typeface="Segoe UI Light" panose="020B0502040204020203" pitchFamily="2" charset="0"/>
                <a:ea typeface="Times New Roman" panose="02020703060505090304" charset="0"/>
                <a:cs typeface="Segoe UI Light" panose="020B0502040204020203" pitchFamily="2" charset="0"/>
              </a:rPr>
              <a:t>2872</a:t>
            </a:r>
            <a:endParaRPr lang="en-US" altLang="zh-CN" sz="2400" dirty="0">
              <a:solidFill>
                <a:srgbClr val="FF6901"/>
              </a:solidFill>
              <a:latin typeface="Segoe UI Light" panose="020B0502040204020203" pitchFamily="2" charset="0"/>
              <a:ea typeface="Times New Roman" panose="02020703060505090304" charset="0"/>
              <a:cs typeface="Segoe UI Light" panose="020B0502040204020203" pitchFamily="2" charset="0"/>
            </a:endParaRPr>
          </a:p>
          <a:p>
            <a:pPr marL="0" indent="0" algn="ctr">
              <a:lnSpc>
                <a:spcPct val="100000"/>
              </a:lnSpc>
              <a:spcBef>
                <a:spcPts val="600"/>
              </a:spcBef>
              <a:buNone/>
            </a:pPr>
            <a:r>
              <a:rPr lang="en-US" altLang="zh-CN" sz="1200" dirty="0">
                <a:solidFill>
                  <a:srgbClr val="8484A3"/>
                </a:solidFill>
                <a:latin typeface="Segoe UI" panose="020B0502040204020203" pitchFamily="34" charset="0"/>
                <a:ea typeface="宋体" panose="02010600030101010101" pitchFamily="2" charset="-122"/>
                <a:cs typeface="Segoe UI" panose="020B0502040204020203" pitchFamily="34" charset="0"/>
              </a:rPr>
              <a:t>Developers</a:t>
            </a:r>
            <a:endParaRPr lang="en-US" altLang="zh-CN" sz="1200" dirty="0">
              <a:solidFill>
                <a:srgbClr val="1A276A"/>
              </a:solidFill>
              <a:latin typeface="Segoe UI Light" panose="020B0502040204020203" pitchFamily="2" charset="0"/>
              <a:ea typeface="Times New Roman" panose="02020703060505090304" charset="0"/>
              <a:cs typeface="Segoe UI Light" panose="020B0502040204020203" pitchFamily="2" charset="0"/>
            </a:endParaRPr>
          </a:p>
        </p:txBody>
      </p:sp>
      <p:sp>
        <p:nvSpPr>
          <p:cNvPr id="110" name="内容占位符 2">
            <a:extLst>
              <a:ext uri="{FF2B5EF4-FFF2-40B4-BE49-F238E27FC236}">
                <a16:creationId xmlns:a16="http://schemas.microsoft.com/office/drawing/2014/main" id="{43D21BF3-0667-AD40-BD2E-0F4907C812BF}"/>
              </a:ext>
            </a:extLst>
          </p:cNvPr>
          <p:cNvSpPr txBox="1"/>
          <p:nvPr/>
        </p:nvSpPr>
        <p:spPr bwMode="auto">
          <a:xfrm>
            <a:off x="9355657" y="5404827"/>
            <a:ext cx="2098155" cy="104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altLang="zh-CN" sz="4000" dirty="0">
                <a:solidFill>
                  <a:srgbClr val="FF6901"/>
                </a:solidFill>
                <a:latin typeface="Segoe UI Light" panose="020B0502040204020203" pitchFamily="2" charset="0"/>
                <a:ea typeface="Times New Roman" panose="02020703060505090304" charset="0"/>
                <a:cs typeface="Segoe UI Light" panose="020B0502040204020203" pitchFamily="2" charset="0"/>
              </a:rPr>
              <a:t>10221</a:t>
            </a:r>
            <a:endParaRPr lang="en-US" altLang="zh-CN" sz="2400" dirty="0">
              <a:solidFill>
                <a:srgbClr val="FF6901"/>
              </a:solidFill>
              <a:latin typeface="Segoe UI Light" panose="020B0502040204020203" pitchFamily="2" charset="0"/>
              <a:ea typeface="Times New Roman" panose="02020703060505090304" charset="0"/>
              <a:cs typeface="Segoe UI Light" panose="020B0502040204020203" pitchFamily="2" charset="0"/>
            </a:endParaRPr>
          </a:p>
          <a:p>
            <a:pPr marL="0" indent="0" algn="ctr">
              <a:lnSpc>
                <a:spcPct val="100000"/>
              </a:lnSpc>
              <a:spcBef>
                <a:spcPts val="600"/>
              </a:spcBef>
              <a:buNone/>
            </a:pPr>
            <a:r>
              <a:rPr lang="en-US" altLang="zh-CN" sz="1200" dirty="0">
                <a:solidFill>
                  <a:srgbClr val="8484A3"/>
                </a:solidFill>
                <a:latin typeface="Segoe UI" panose="020B0502040204020203" pitchFamily="34" charset="0"/>
                <a:ea typeface="宋体" panose="02010600030101010101" pitchFamily="2" charset="-122"/>
                <a:cs typeface="Segoe UI" panose="020B0502040204020203" pitchFamily="34" charset="0"/>
              </a:rPr>
              <a:t>Software Apps</a:t>
            </a:r>
            <a:endParaRPr lang="en-US" altLang="zh-CN" sz="1200" dirty="0">
              <a:solidFill>
                <a:srgbClr val="1A276A"/>
              </a:solidFill>
              <a:latin typeface="Segoe UI Light" panose="020B0502040204020203" pitchFamily="2" charset="0"/>
              <a:ea typeface="Times New Roman" panose="02020703060505090304" charset="0"/>
              <a:cs typeface="Segoe UI Light" panose="020B0502040204020203" pitchFamily="2" charset="0"/>
            </a:endParaRPr>
          </a:p>
        </p:txBody>
      </p:sp>
      <p:sp>
        <p:nvSpPr>
          <p:cNvPr id="100" name="椭圆 84">
            <a:extLst>
              <a:ext uri="{FF2B5EF4-FFF2-40B4-BE49-F238E27FC236}">
                <a16:creationId xmlns:a16="http://schemas.microsoft.com/office/drawing/2014/main" id="{E022FB20-AADB-66E7-AC0B-829BDE1DACF9}"/>
              </a:ext>
            </a:extLst>
          </p:cNvPr>
          <p:cNvSpPr/>
          <p:nvPr/>
        </p:nvSpPr>
        <p:spPr>
          <a:xfrm>
            <a:off x="4460209" y="4049847"/>
            <a:ext cx="52053" cy="49274"/>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57">
            <a:extLst>
              <a:ext uri="{FF2B5EF4-FFF2-40B4-BE49-F238E27FC236}">
                <a16:creationId xmlns:a16="http://schemas.microsoft.com/office/drawing/2014/main" id="{AF4A0C17-2EC8-E11E-4623-395984D2D73B}"/>
              </a:ext>
            </a:extLst>
          </p:cNvPr>
          <p:cNvSpPr/>
          <p:nvPr/>
        </p:nvSpPr>
        <p:spPr>
          <a:xfrm>
            <a:off x="6182693" y="4199517"/>
            <a:ext cx="52053" cy="49274"/>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58">
            <a:extLst>
              <a:ext uri="{FF2B5EF4-FFF2-40B4-BE49-F238E27FC236}">
                <a16:creationId xmlns:a16="http://schemas.microsoft.com/office/drawing/2014/main" id="{B1F81D09-3677-C7E2-FA99-9CFD5490D859}"/>
              </a:ext>
            </a:extLst>
          </p:cNvPr>
          <p:cNvSpPr/>
          <p:nvPr/>
        </p:nvSpPr>
        <p:spPr>
          <a:xfrm>
            <a:off x="6156667" y="4174880"/>
            <a:ext cx="104105" cy="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57">
            <a:extLst>
              <a:ext uri="{FF2B5EF4-FFF2-40B4-BE49-F238E27FC236}">
                <a16:creationId xmlns:a16="http://schemas.microsoft.com/office/drawing/2014/main" id="{2C849E14-7C27-62B3-53A0-A2F7ECB14815}"/>
              </a:ext>
            </a:extLst>
          </p:cNvPr>
          <p:cNvSpPr/>
          <p:nvPr/>
        </p:nvSpPr>
        <p:spPr>
          <a:xfrm>
            <a:off x="5530929" y="3207036"/>
            <a:ext cx="52053" cy="49274"/>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58">
            <a:extLst>
              <a:ext uri="{FF2B5EF4-FFF2-40B4-BE49-F238E27FC236}">
                <a16:creationId xmlns:a16="http://schemas.microsoft.com/office/drawing/2014/main" id="{273199FC-69F9-6F00-B5FD-4DC2BF652235}"/>
              </a:ext>
            </a:extLst>
          </p:cNvPr>
          <p:cNvSpPr/>
          <p:nvPr/>
        </p:nvSpPr>
        <p:spPr>
          <a:xfrm>
            <a:off x="5504903" y="3182399"/>
            <a:ext cx="104105" cy="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57">
            <a:extLst>
              <a:ext uri="{FF2B5EF4-FFF2-40B4-BE49-F238E27FC236}">
                <a16:creationId xmlns:a16="http://schemas.microsoft.com/office/drawing/2014/main" id="{DEB30C51-CC43-C39E-6CB3-208177D1C010}"/>
              </a:ext>
            </a:extLst>
          </p:cNvPr>
          <p:cNvSpPr/>
          <p:nvPr/>
        </p:nvSpPr>
        <p:spPr>
          <a:xfrm>
            <a:off x="6350618" y="2793179"/>
            <a:ext cx="52053" cy="49274"/>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2" name="椭圆 58">
            <a:extLst>
              <a:ext uri="{FF2B5EF4-FFF2-40B4-BE49-F238E27FC236}">
                <a16:creationId xmlns:a16="http://schemas.microsoft.com/office/drawing/2014/main" id="{93D50CDE-9FB9-708D-C387-9BBD44392761}"/>
              </a:ext>
            </a:extLst>
          </p:cNvPr>
          <p:cNvSpPr/>
          <p:nvPr/>
        </p:nvSpPr>
        <p:spPr>
          <a:xfrm>
            <a:off x="6324592" y="2768542"/>
            <a:ext cx="104105" cy="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57">
            <a:extLst>
              <a:ext uri="{FF2B5EF4-FFF2-40B4-BE49-F238E27FC236}">
                <a16:creationId xmlns:a16="http://schemas.microsoft.com/office/drawing/2014/main" id="{874AEA29-30DD-BAD5-3321-D21354564DAB}"/>
              </a:ext>
            </a:extLst>
          </p:cNvPr>
          <p:cNvSpPr/>
          <p:nvPr/>
        </p:nvSpPr>
        <p:spPr>
          <a:xfrm>
            <a:off x="5664826" y="2664409"/>
            <a:ext cx="52053" cy="49274"/>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58">
            <a:extLst>
              <a:ext uri="{FF2B5EF4-FFF2-40B4-BE49-F238E27FC236}">
                <a16:creationId xmlns:a16="http://schemas.microsoft.com/office/drawing/2014/main" id="{DA41E06C-8F8C-5A95-F204-AA30EC6F59F3}"/>
              </a:ext>
            </a:extLst>
          </p:cNvPr>
          <p:cNvSpPr/>
          <p:nvPr/>
        </p:nvSpPr>
        <p:spPr>
          <a:xfrm>
            <a:off x="5638800" y="2639772"/>
            <a:ext cx="104105" cy="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57">
            <a:extLst>
              <a:ext uri="{FF2B5EF4-FFF2-40B4-BE49-F238E27FC236}">
                <a16:creationId xmlns:a16="http://schemas.microsoft.com/office/drawing/2014/main" id="{9A5DDE8C-43A7-CF79-460D-DC83CB2C0169}"/>
              </a:ext>
            </a:extLst>
          </p:cNvPr>
          <p:cNvSpPr/>
          <p:nvPr/>
        </p:nvSpPr>
        <p:spPr>
          <a:xfrm>
            <a:off x="5330393" y="2001770"/>
            <a:ext cx="52053" cy="49274"/>
          </a:xfrm>
          <a:prstGeom prst="ellipse">
            <a:avLst/>
          </a:prstGeom>
          <a:solidFill>
            <a:srgbClr val="0317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58">
            <a:extLst>
              <a:ext uri="{FF2B5EF4-FFF2-40B4-BE49-F238E27FC236}">
                <a16:creationId xmlns:a16="http://schemas.microsoft.com/office/drawing/2014/main" id="{6ADD799D-0283-9D74-1DA8-9385B98FEC2E}"/>
              </a:ext>
            </a:extLst>
          </p:cNvPr>
          <p:cNvSpPr/>
          <p:nvPr/>
        </p:nvSpPr>
        <p:spPr>
          <a:xfrm>
            <a:off x="5304367" y="1977133"/>
            <a:ext cx="104105" cy="985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353562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443406"/>
            <a:ext cx="12192000" cy="7301405"/>
          </a:xfrm>
          <a:prstGeom prst="rect">
            <a:avLst/>
          </a:prstGeom>
        </p:spPr>
      </p:pic>
      <p:sp>
        <p:nvSpPr>
          <p:cNvPr id="3" name="矩形 2">
            <a:hlinkClick r:id="rId4"/>
          </p:cNvPr>
          <p:cNvSpPr/>
          <p:nvPr/>
        </p:nvSpPr>
        <p:spPr>
          <a:xfrm>
            <a:off x="0" y="1908227"/>
            <a:ext cx="12192000" cy="2308324"/>
          </a:xfrm>
          <a:prstGeom prst="rect">
            <a:avLst/>
          </a:prstGeom>
          <a:noFill/>
        </p:spPr>
        <p:txBody>
          <a:bodyPr wrap="square">
            <a:spAutoFit/>
          </a:bodyPr>
          <a:lstStyle/>
          <a:p>
            <a:pPr lvl="0" algn="ctr">
              <a:defRPr/>
            </a:pPr>
            <a:r>
              <a:rPr lang="en-US" altLang="zh-CN" sz="4400" kern="0" dirty="0">
                <a:solidFill>
                  <a:schemeClr val="bg1"/>
                </a:solidFill>
                <a:latin typeface="Segoe UI Light" panose="020B0502040204020203" pitchFamily="34" charset="0"/>
                <a:ea typeface="Open Sans" panose="020B0306030504020204" charset="0"/>
                <a:cs typeface="Segoe UI Light" panose="020B0502040204020203" pitchFamily="34" charset="0"/>
              </a:rPr>
              <a:t>Learn More</a:t>
            </a:r>
          </a:p>
          <a:p>
            <a:pPr lvl="0" algn="ctr">
              <a:defRPr/>
            </a:pPr>
            <a:endParaRPr lang="en-US" altLang="zh-CN" sz="4400" kern="0" dirty="0">
              <a:solidFill>
                <a:schemeClr val="bg1"/>
              </a:solidFill>
              <a:latin typeface="Segoe UI Light" panose="020B0502040204020203" pitchFamily="34" charset="0"/>
              <a:ea typeface="Open Sans" panose="020B0306030504020204" charset="0"/>
              <a:cs typeface="Segoe UI Light" panose="020B0502040204020203" pitchFamily="34" charset="0"/>
            </a:endParaRPr>
          </a:p>
          <a:p>
            <a:pPr algn="ctr">
              <a:defRPr/>
            </a:pPr>
            <a:r>
              <a:rPr lang="en-US" altLang="zh-CN" sz="2800" kern="0" dirty="0">
                <a:solidFill>
                  <a:schemeClr val="bg1"/>
                </a:solidFill>
                <a:latin typeface="Segoe UI Light" panose="020B0502040204020203" pitchFamily="34" charset="0"/>
                <a:ea typeface="Open Sans" panose="020B0306030504020204" charset="0"/>
                <a:cs typeface="Segoe UI Light" panose="020B0502040204020203" pitchFamily="34" charset="0"/>
              </a:rPr>
              <a:t>www.paxtechnology.com/MAXSTORE</a:t>
            </a:r>
            <a:endParaRPr lang="en-US" altLang="zh-CN" sz="4400" kern="0" dirty="0">
              <a:solidFill>
                <a:schemeClr val="bg1"/>
              </a:solidFill>
              <a:latin typeface="Segoe UI Light" panose="020B0502040204020203" pitchFamily="34" charset="0"/>
              <a:ea typeface="Open Sans" panose="020B0306030504020204" charset="0"/>
              <a:cs typeface="Segoe UI Light" panose="020B0502040204020203" pitchFamily="34" charset="0"/>
            </a:endParaRPr>
          </a:p>
          <a:p>
            <a:pPr algn="ctr">
              <a:defRPr/>
            </a:pPr>
            <a:r>
              <a:rPr kumimoji="0" lang="en-US" altLang="zh-CN" sz="2800" u="none" strike="noStrike" kern="0" cap="none" spc="0" normalizeH="0" baseline="0" noProof="0" dirty="0">
                <a:ln>
                  <a:noFill/>
                </a:ln>
                <a:solidFill>
                  <a:schemeClr val="bg1"/>
                </a:solidFill>
                <a:effectLst/>
                <a:uLnTx/>
                <a:uFillTx/>
                <a:latin typeface="Segoe UI Light" panose="020B0502040204020203" pitchFamily="34" charset="0"/>
                <a:ea typeface="Open Sans" panose="020B0306030504020204" charset="0"/>
                <a:cs typeface="Segoe UI Light" panose="020B0502040204020203" pitchFamily="34" charset="0"/>
              </a:rPr>
              <a:t>www.whatspos.com</a:t>
            </a:r>
          </a:p>
        </p:txBody>
      </p:sp>
      <p:sp>
        <p:nvSpPr>
          <p:cNvPr id="9" name="矩形 8"/>
          <p:cNvSpPr/>
          <p:nvPr/>
        </p:nvSpPr>
        <p:spPr>
          <a:xfrm>
            <a:off x="5475463" y="2956543"/>
            <a:ext cx="1241071" cy="49122"/>
          </a:xfrm>
          <a:prstGeom prst="rect">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704020202020204" pitchFamily="34" charset="0"/>
              <a:ea typeface="Arial" panose="020B0704020202020204" pitchFamily="34" charset="0"/>
              <a:cs typeface="Arial" panose="020B0704020202020204" pitchFamily="34" charset="0"/>
            </a:endParaRPr>
          </a:p>
        </p:txBody>
      </p:sp>
      <p:pic>
        <p:nvPicPr>
          <p:cNvPr id="4" name="图片 6">
            <a:extLst>
              <a:ext uri="{FF2B5EF4-FFF2-40B4-BE49-F238E27FC236}">
                <a16:creationId xmlns:a16="http://schemas.microsoft.com/office/drawing/2014/main" id="{AD920249-83DF-7BC8-DB38-8AD697D22DF6}"/>
              </a:ext>
            </a:extLst>
          </p:cNvPr>
          <p:cNvPicPr>
            <a:picLocks noChangeAspect="1"/>
          </p:cNvPicPr>
          <p:nvPr/>
        </p:nvPicPr>
        <p:blipFill>
          <a:blip r:embed="rId5"/>
          <a:stretch>
            <a:fillRect/>
          </a:stretch>
        </p:blipFill>
        <p:spPr>
          <a:xfrm>
            <a:off x="5117358" y="4985870"/>
            <a:ext cx="1966020" cy="3676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内容占位符 2"/>
          <p:cNvSpPr txBox="1"/>
          <p:nvPr/>
        </p:nvSpPr>
        <p:spPr bwMode="auto">
          <a:xfrm>
            <a:off x="1389483" y="2030406"/>
            <a:ext cx="4418329" cy="13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kumimoji="1" lang="en-US" altLang="zh-CN"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PART</a:t>
            </a:r>
            <a:r>
              <a:rPr kumimoji="1" lang="zh-CN" altLang="en-US"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 </a:t>
            </a:r>
            <a:r>
              <a:rPr kumimoji="1" lang="en-US" altLang="zh-CN"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01</a:t>
            </a:r>
            <a:endParaRPr kumimoji="1" lang="zh-CN" altLang="en-US"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endParaRPr>
          </a:p>
          <a:p>
            <a:pPr marL="0" indent="0">
              <a:lnSpc>
                <a:spcPct val="100000"/>
              </a:lnSpc>
              <a:spcBef>
                <a:spcPts val="600"/>
              </a:spcBef>
              <a:buNone/>
            </a:pPr>
            <a:r>
              <a:rPr lang="en-US" altLang="zh-CN" sz="4000" dirty="0">
                <a:solidFill>
                  <a:srgbClr val="1A276A"/>
                </a:solidFill>
                <a:latin typeface="Segoe UI Light" panose="020B0502040204020203" pitchFamily="2" charset="0"/>
                <a:ea typeface="Times New Roman" panose="02020703060505090304" charset="0"/>
                <a:cs typeface="Segoe UI Light" panose="020B0502040204020203" pitchFamily="2" charset="0"/>
              </a:rPr>
              <a:t>Introduction</a:t>
            </a:r>
          </a:p>
        </p:txBody>
      </p:sp>
      <p:cxnSp>
        <p:nvCxnSpPr>
          <p:cNvPr id="9" name="直线连接符 8"/>
          <p:cNvCxnSpPr/>
          <p:nvPr/>
        </p:nvCxnSpPr>
        <p:spPr>
          <a:xfrm>
            <a:off x="1463040" y="3430595"/>
            <a:ext cx="1056640" cy="0"/>
          </a:xfrm>
          <a:prstGeom prst="line">
            <a:avLst/>
          </a:prstGeom>
          <a:ln w="12700">
            <a:solidFill>
              <a:srgbClr val="FF6901"/>
            </a:solidFill>
          </a:ln>
        </p:spPr>
        <p:style>
          <a:lnRef idx="1">
            <a:schemeClr val="accent1"/>
          </a:lnRef>
          <a:fillRef idx="0">
            <a:schemeClr val="accent1"/>
          </a:fillRef>
          <a:effectRef idx="0">
            <a:schemeClr val="accent1"/>
          </a:effectRef>
          <a:fontRef idx="minor">
            <a:schemeClr val="tx1"/>
          </a:fontRef>
        </p:style>
      </p:cxnSp>
      <p:sp>
        <p:nvSpPr>
          <p:cNvPr id="8" name="内容占位符 2"/>
          <p:cNvSpPr txBox="1"/>
          <p:nvPr/>
        </p:nvSpPr>
        <p:spPr bwMode="auto">
          <a:xfrm>
            <a:off x="1463040" y="3642525"/>
            <a:ext cx="3409672" cy="93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What is MAXSTORE?</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MAXSTORE Ecosystem</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MAXSTORE Components</a:t>
            </a:r>
          </a:p>
        </p:txBody>
      </p:sp>
      <p:pic>
        <p:nvPicPr>
          <p:cNvPr id="3" name="图片 2"/>
          <p:cNvPicPr>
            <a:picLocks noChangeAspect="1"/>
          </p:cNvPicPr>
          <p:nvPr/>
        </p:nvPicPr>
        <p:blipFill>
          <a:blip r:embed="rId4"/>
          <a:stretch>
            <a:fillRect/>
          </a:stretch>
        </p:blipFill>
        <p:spPr>
          <a:xfrm>
            <a:off x="5811902" y="816697"/>
            <a:ext cx="5351599" cy="5431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95190" y="2853891"/>
            <a:ext cx="8184730" cy="291397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3"/>
          <a:srcRect l="14111" r="14223"/>
          <a:stretch>
            <a:fillRect/>
          </a:stretch>
        </p:blipFill>
        <p:spPr>
          <a:xfrm>
            <a:off x="4439920" y="10408"/>
            <a:ext cx="7740000" cy="6857999"/>
          </a:xfrm>
          <a:prstGeom prst="rect">
            <a:avLst/>
          </a:prstGeom>
        </p:spPr>
      </p:pic>
      <p:sp>
        <p:nvSpPr>
          <p:cNvPr id="2" name="文本占位符 1"/>
          <p:cNvSpPr>
            <a:spLocks noGrp="1"/>
          </p:cNvSpPr>
          <p:nvPr>
            <p:ph type="body" sz="quarter" idx="10"/>
          </p:nvPr>
        </p:nvSpPr>
        <p:spPr/>
        <p:txBody>
          <a:bodyPr/>
          <a:lstStyle/>
          <a:p>
            <a:r>
              <a:rPr lang="en-US" altLang="zh-CN" dirty="0">
                <a:sym typeface="+mn-lt"/>
              </a:rPr>
              <a:t>INTRODUCTION</a:t>
            </a:r>
          </a:p>
        </p:txBody>
      </p:sp>
      <p:sp>
        <p:nvSpPr>
          <p:cNvPr id="3" name="文本占位符 2"/>
          <p:cNvSpPr>
            <a:spLocks noGrp="1"/>
          </p:cNvSpPr>
          <p:nvPr>
            <p:ph type="body" sz="quarter" idx="11"/>
          </p:nvPr>
        </p:nvSpPr>
        <p:spPr/>
        <p:txBody>
          <a:bodyPr/>
          <a:lstStyle/>
          <a:p>
            <a:r>
              <a:rPr lang="en-US" altLang="zh-CN" dirty="0">
                <a:sym typeface="+mn-lt"/>
              </a:rPr>
              <a:t>What is MAXSTORE?</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01</a:t>
            </a:r>
            <a:endParaRPr kumimoji="1" lang="zh-CN" altLang="en-US" dirty="0"/>
          </a:p>
        </p:txBody>
      </p:sp>
      <p:sp>
        <p:nvSpPr>
          <p:cNvPr id="15" name="竖排文字占位符 14"/>
          <p:cNvSpPr>
            <a:spLocks noGrp="1"/>
          </p:cNvSpPr>
          <p:nvPr>
            <p:ph type="body" orient="vert" sz="quarter" idx="14"/>
          </p:nvPr>
        </p:nvSpPr>
        <p:spPr/>
        <p:txBody>
          <a:bodyPr/>
          <a:lstStyle/>
          <a:p>
            <a:r>
              <a:rPr lang="en-GB" altLang="zh-CN" dirty="0">
                <a:solidFill>
                  <a:schemeClr val="bg1"/>
                </a:solidFill>
              </a:rPr>
              <a:t>WHAT'S MAXSTORE?</a:t>
            </a:r>
            <a:endParaRPr kumimoji="1" lang="zh-CN" altLang="en-US" dirty="0">
              <a:solidFill>
                <a:schemeClr val="bg1"/>
              </a:solidFill>
            </a:endParaRPr>
          </a:p>
        </p:txBody>
      </p:sp>
      <p:sp>
        <p:nvSpPr>
          <p:cNvPr id="16" name="竖排文字占位符 15"/>
          <p:cNvSpPr>
            <a:spLocks noGrp="1"/>
          </p:cNvSpPr>
          <p:nvPr>
            <p:ph type="body" orient="vert" sz="quarter" idx="15"/>
          </p:nvPr>
        </p:nvSpPr>
        <p:spPr/>
        <p:txBody>
          <a:bodyPr/>
          <a:lstStyle/>
          <a:p>
            <a:r>
              <a:rPr lang="en-GB" altLang="zh-CN" dirty="0"/>
              <a:t>INTRODUCTION</a:t>
            </a:r>
            <a:endParaRPr kumimoji="1" lang="zh-CN" altLang="en-US" dirty="0"/>
          </a:p>
        </p:txBody>
      </p:sp>
      <p:sp>
        <p:nvSpPr>
          <p:cNvPr id="7" name="内容占位符 2"/>
          <p:cNvSpPr txBox="1"/>
          <p:nvPr/>
        </p:nvSpPr>
        <p:spPr bwMode="auto">
          <a:xfrm>
            <a:off x="693825" y="1883178"/>
            <a:ext cx="2840037" cy="54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600"/>
              </a:spcBef>
              <a:buNone/>
            </a:pPr>
            <a:r>
              <a:rPr lang="en-US" altLang="zh-CN" sz="2400" dirty="0">
                <a:solidFill>
                  <a:srgbClr val="1A276A"/>
                </a:solidFill>
                <a:latin typeface="Segoe UI" panose="020B0502040204020203" pitchFamily="34" charset="0"/>
                <a:ea typeface="Times New Roman" panose="02020703060505090304" charset="0"/>
                <a:cs typeface="Segoe UI" panose="020B0502040204020203" pitchFamily="34" charset="0"/>
              </a:rPr>
              <a:t>What is MAXSTORE?</a:t>
            </a:r>
          </a:p>
        </p:txBody>
      </p:sp>
      <p:grpSp>
        <p:nvGrpSpPr>
          <p:cNvPr id="12" name="组合 11"/>
          <p:cNvGrpSpPr/>
          <p:nvPr/>
        </p:nvGrpSpPr>
        <p:grpSpPr>
          <a:xfrm>
            <a:off x="11700566" y="-2439"/>
            <a:ext cx="257376" cy="1911795"/>
            <a:chOff x="11700566" y="-2439"/>
            <a:chExt cx="257376" cy="1911795"/>
          </a:xfrm>
        </p:grpSpPr>
        <p:cxnSp>
          <p:nvCxnSpPr>
            <p:cNvPr id="17" name="直线连接符 16"/>
            <p:cNvCxnSpPr/>
            <p:nvPr userDrawn="1"/>
          </p:nvCxnSpPr>
          <p:spPr>
            <a:xfrm flipV="1">
              <a:off x="11805761" y="13964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11805760" y="133818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805760" y="127989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11805759" y="122160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1" name="直线连接符 20"/>
            <p:cNvCxnSpPr/>
            <p:nvPr userDrawn="1"/>
          </p:nvCxnSpPr>
          <p:spPr>
            <a:xfrm flipV="1">
              <a:off x="11808459" y="116332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userDrawn="1"/>
          </p:nvCxnSpPr>
          <p:spPr>
            <a:xfrm flipV="1">
              <a:off x="11808458" y="110503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3" name="直线连接符 22"/>
            <p:cNvCxnSpPr/>
            <p:nvPr userDrawn="1"/>
          </p:nvCxnSpPr>
          <p:spPr>
            <a:xfrm flipV="1">
              <a:off x="11808458" y="104674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4" name="直线连接符 23"/>
            <p:cNvCxnSpPr/>
            <p:nvPr userDrawn="1"/>
          </p:nvCxnSpPr>
          <p:spPr>
            <a:xfrm flipV="1">
              <a:off x="11808457" y="98845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5" name="直线连接符 24"/>
            <p:cNvCxnSpPr/>
            <p:nvPr userDrawn="1"/>
          </p:nvCxnSpPr>
          <p:spPr>
            <a:xfrm flipV="1">
              <a:off x="11805759" y="93016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userDrawn="1"/>
          </p:nvCxnSpPr>
          <p:spPr>
            <a:xfrm flipV="1">
              <a:off x="11805758" y="87188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p:nvPr userDrawn="1"/>
          </p:nvCxnSpPr>
          <p:spPr>
            <a:xfrm flipV="1">
              <a:off x="11805758" y="81359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8" name="直线连接符 27"/>
            <p:cNvCxnSpPr/>
            <p:nvPr userDrawn="1"/>
          </p:nvCxnSpPr>
          <p:spPr>
            <a:xfrm flipV="1">
              <a:off x="11805757" y="75530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userDrawn="1"/>
          </p:nvCxnSpPr>
          <p:spPr>
            <a:xfrm flipV="1">
              <a:off x="11808457" y="69701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userDrawn="1"/>
          </p:nvCxnSpPr>
          <p:spPr>
            <a:xfrm flipV="1">
              <a:off x="11808456" y="63872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1" name="直线连接符 30"/>
            <p:cNvCxnSpPr/>
            <p:nvPr userDrawn="1"/>
          </p:nvCxnSpPr>
          <p:spPr>
            <a:xfrm flipV="1">
              <a:off x="11808456" y="58044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2" name="直线连接符 31"/>
            <p:cNvCxnSpPr/>
            <p:nvPr userDrawn="1"/>
          </p:nvCxnSpPr>
          <p:spPr>
            <a:xfrm flipV="1">
              <a:off x="11808455" y="52215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3" name="直线连接符 32"/>
            <p:cNvCxnSpPr/>
            <p:nvPr userDrawn="1"/>
          </p:nvCxnSpPr>
          <p:spPr>
            <a:xfrm flipV="1">
              <a:off x="11805757" y="46386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userDrawn="1"/>
          </p:nvCxnSpPr>
          <p:spPr>
            <a:xfrm flipV="1">
              <a:off x="11805755" y="4055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5" name="直线连接符 34"/>
            <p:cNvCxnSpPr/>
            <p:nvPr userDrawn="1"/>
          </p:nvCxnSpPr>
          <p:spPr>
            <a:xfrm flipV="1">
              <a:off x="11805754" y="34728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6" name="直线连接符 35"/>
            <p:cNvCxnSpPr/>
            <p:nvPr userDrawn="1"/>
          </p:nvCxnSpPr>
          <p:spPr>
            <a:xfrm flipV="1">
              <a:off x="11805754" y="28900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7" name="直线连接符 36"/>
            <p:cNvCxnSpPr/>
            <p:nvPr userDrawn="1"/>
          </p:nvCxnSpPr>
          <p:spPr>
            <a:xfrm flipV="1">
              <a:off x="11805753" y="23071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8" name="直线连接符 37"/>
            <p:cNvCxnSpPr/>
            <p:nvPr userDrawn="1"/>
          </p:nvCxnSpPr>
          <p:spPr>
            <a:xfrm flipV="1">
              <a:off x="11808453" y="17242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39" name="直线连接符 38"/>
            <p:cNvCxnSpPr/>
            <p:nvPr userDrawn="1"/>
          </p:nvCxnSpPr>
          <p:spPr>
            <a:xfrm flipV="1">
              <a:off x="11808452" y="11413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0" name="直线连接符 39"/>
            <p:cNvCxnSpPr/>
            <p:nvPr userDrawn="1"/>
          </p:nvCxnSpPr>
          <p:spPr>
            <a:xfrm flipV="1">
              <a:off x="11808452" y="5584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1" name="直线连接符 40"/>
            <p:cNvCxnSpPr/>
            <p:nvPr userDrawn="1"/>
          </p:nvCxnSpPr>
          <p:spPr>
            <a:xfrm flipV="1">
              <a:off x="11808451" y="-243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2" name="直线连接符 41"/>
            <p:cNvCxnSpPr/>
            <p:nvPr userDrawn="1"/>
          </p:nvCxnSpPr>
          <p:spPr>
            <a:xfrm flipV="1">
              <a:off x="11805761" y="13964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sp>
          <p:nvSpPr>
            <p:cNvPr id="43" name="平行四边形 42"/>
            <p:cNvSpPr/>
            <p:nvPr userDrawn="1"/>
          </p:nvSpPr>
          <p:spPr>
            <a:xfrm rot="20043067">
              <a:off x="11700566" y="1481788"/>
              <a:ext cx="257376" cy="427568"/>
            </a:xfrm>
            <a:prstGeom prst="parallelogram">
              <a:avLst>
                <a:gd name="adj" fmla="val 81514"/>
              </a:avLst>
            </a:prstGeom>
            <a:solidFill>
              <a:srgbClr val="1A2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dirty="0"/>
            </a:p>
          </p:txBody>
        </p:sp>
        <p:cxnSp>
          <p:nvCxnSpPr>
            <p:cNvPr id="44" name="直线连接符 43"/>
            <p:cNvCxnSpPr/>
            <p:nvPr userDrawn="1"/>
          </p:nvCxnSpPr>
          <p:spPr>
            <a:xfrm flipV="1">
              <a:off x="11805760" y="133818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5" name="直线连接符 44"/>
            <p:cNvCxnSpPr/>
            <p:nvPr userDrawn="1"/>
          </p:nvCxnSpPr>
          <p:spPr>
            <a:xfrm flipV="1">
              <a:off x="11805760" y="127989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6" name="直线连接符 45"/>
            <p:cNvCxnSpPr/>
            <p:nvPr userDrawn="1"/>
          </p:nvCxnSpPr>
          <p:spPr>
            <a:xfrm flipV="1">
              <a:off x="11805759" y="122160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7" name="直线连接符 46"/>
            <p:cNvCxnSpPr/>
            <p:nvPr userDrawn="1"/>
          </p:nvCxnSpPr>
          <p:spPr>
            <a:xfrm flipV="1">
              <a:off x="11808459" y="116332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p:nvPr userDrawn="1"/>
          </p:nvCxnSpPr>
          <p:spPr>
            <a:xfrm flipV="1">
              <a:off x="11808458" y="110503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49" name="直线连接符 48"/>
            <p:cNvCxnSpPr/>
            <p:nvPr userDrawn="1"/>
          </p:nvCxnSpPr>
          <p:spPr>
            <a:xfrm flipV="1">
              <a:off x="11808458" y="104674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0" name="直线连接符 49"/>
            <p:cNvCxnSpPr/>
            <p:nvPr userDrawn="1"/>
          </p:nvCxnSpPr>
          <p:spPr>
            <a:xfrm flipV="1">
              <a:off x="11808457" y="98845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p:nvPr userDrawn="1"/>
          </p:nvCxnSpPr>
          <p:spPr>
            <a:xfrm flipV="1">
              <a:off x="11805759" y="93016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2" name="直线连接符 51"/>
            <p:cNvCxnSpPr/>
            <p:nvPr userDrawn="1"/>
          </p:nvCxnSpPr>
          <p:spPr>
            <a:xfrm flipV="1">
              <a:off x="11805758" y="87188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userDrawn="1"/>
          </p:nvCxnSpPr>
          <p:spPr>
            <a:xfrm flipV="1">
              <a:off x="11805758" y="81359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4" name="直线连接符 53"/>
            <p:cNvCxnSpPr/>
            <p:nvPr userDrawn="1"/>
          </p:nvCxnSpPr>
          <p:spPr>
            <a:xfrm flipV="1">
              <a:off x="11805757" y="75530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p:nvPr userDrawn="1"/>
          </p:nvCxnSpPr>
          <p:spPr>
            <a:xfrm flipV="1">
              <a:off x="11808457" y="69701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userDrawn="1"/>
          </p:nvCxnSpPr>
          <p:spPr>
            <a:xfrm flipV="1">
              <a:off x="11808456" y="63872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7" name="直线连接符 56"/>
            <p:cNvCxnSpPr/>
            <p:nvPr userDrawn="1"/>
          </p:nvCxnSpPr>
          <p:spPr>
            <a:xfrm flipV="1">
              <a:off x="11808456" y="58044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p:nvPr userDrawn="1"/>
          </p:nvCxnSpPr>
          <p:spPr>
            <a:xfrm flipV="1">
              <a:off x="11808455" y="52215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userDrawn="1"/>
          </p:nvCxnSpPr>
          <p:spPr>
            <a:xfrm flipV="1">
              <a:off x="11805757" y="46386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0" name="直线连接符 59"/>
            <p:cNvCxnSpPr/>
            <p:nvPr userDrawn="1"/>
          </p:nvCxnSpPr>
          <p:spPr>
            <a:xfrm flipV="1">
              <a:off x="11805755" y="40557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p:nvPr userDrawn="1"/>
          </p:nvCxnSpPr>
          <p:spPr>
            <a:xfrm flipV="1">
              <a:off x="11805754" y="34728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2" name="直线连接符 61"/>
            <p:cNvCxnSpPr/>
            <p:nvPr userDrawn="1"/>
          </p:nvCxnSpPr>
          <p:spPr>
            <a:xfrm flipV="1">
              <a:off x="11805754" y="289001"/>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3" name="直线连接符 62"/>
            <p:cNvCxnSpPr/>
            <p:nvPr userDrawn="1"/>
          </p:nvCxnSpPr>
          <p:spPr>
            <a:xfrm flipV="1">
              <a:off x="11805753" y="230713"/>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p:nvPr userDrawn="1"/>
          </p:nvCxnSpPr>
          <p:spPr>
            <a:xfrm flipV="1">
              <a:off x="11808453" y="172425"/>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5" name="直线连接符 64"/>
            <p:cNvCxnSpPr/>
            <p:nvPr userDrawn="1"/>
          </p:nvCxnSpPr>
          <p:spPr>
            <a:xfrm flipV="1">
              <a:off x="11808452" y="114137"/>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6" name="直线连接符 65"/>
            <p:cNvCxnSpPr/>
            <p:nvPr userDrawn="1"/>
          </p:nvCxnSpPr>
          <p:spPr>
            <a:xfrm flipV="1">
              <a:off x="11808452" y="5584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cxnSp>
          <p:nvCxnSpPr>
            <p:cNvPr id="67" name="直线连接符 66"/>
            <p:cNvCxnSpPr/>
            <p:nvPr userDrawn="1"/>
          </p:nvCxnSpPr>
          <p:spPr>
            <a:xfrm flipV="1">
              <a:off x="11808451" y="-2439"/>
              <a:ext cx="42227" cy="22229"/>
            </a:xfrm>
            <a:prstGeom prst="line">
              <a:avLst/>
            </a:prstGeom>
            <a:ln w="6350">
              <a:solidFill>
                <a:srgbClr val="A2A7DC"/>
              </a:solidFill>
            </a:ln>
          </p:spPr>
          <p:style>
            <a:lnRef idx="1">
              <a:schemeClr val="accent1"/>
            </a:lnRef>
            <a:fillRef idx="0">
              <a:schemeClr val="accent1"/>
            </a:fillRef>
            <a:effectRef idx="0">
              <a:schemeClr val="accent1"/>
            </a:effectRef>
            <a:fontRef idx="minor">
              <a:schemeClr val="tx1"/>
            </a:fontRef>
          </p:style>
        </p:cxnSp>
      </p:grpSp>
      <p:sp>
        <p:nvSpPr>
          <p:cNvPr id="69" name="内容占位符 2">
            <a:extLst>
              <a:ext uri="{FF2B5EF4-FFF2-40B4-BE49-F238E27FC236}">
                <a16:creationId xmlns:a16="http://schemas.microsoft.com/office/drawing/2014/main" id="{973FDD65-0FA0-4CEB-8986-07E4922F234B}"/>
              </a:ext>
            </a:extLst>
          </p:cNvPr>
          <p:cNvSpPr txBox="1"/>
          <p:nvPr/>
        </p:nvSpPr>
        <p:spPr bwMode="auto">
          <a:xfrm>
            <a:off x="604529" y="3186418"/>
            <a:ext cx="2840037" cy="54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600"/>
              </a:spcBef>
              <a:buNone/>
            </a:pPr>
            <a:r>
              <a:rPr lang="en-US" altLang="zh-CN" sz="1800">
                <a:solidFill>
                  <a:srgbClr val="1A276A"/>
                </a:solidFill>
                <a:latin typeface="Segoe UI" panose="020B0502040204020203" pitchFamily="34" charset="0"/>
                <a:ea typeface="Times New Roman" panose="02020703060505090304" charset="0"/>
                <a:cs typeface="Segoe UI" panose="020B0502040204020203" pitchFamily="34" charset="0"/>
              </a:rPr>
              <a:t>The reference MDM and Application Store platform for the Payments Industry</a:t>
            </a:r>
            <a:endParaRPr lang="en-US" altLang="zh-CN" sz="1800" dirty="0">
              <a:solidFill>
                <a:srgbClr val="1A276A"/>
              </a:solidFill>
              <a:latin typeface="Segoe UI" panose="020B0502040204020203" pitchFamily="34" charset="0"/>
              <a:ea typeface="Times New Roman" panose="02020703060505090304" charset="0"/>
              <a:cs typeface="Segoe UI" panose="020B0502040204020203" pitchFamily="34" charset="0"/>
            </a:endParaRPr>
          </a:p>
        </p:txBody>
      </p:sp>
      <p:pic>
        <p:nvPicPr>
          <p:cNvPr id="68" name="图片 67">
            <a:extLst>
              <a:ext uri="{FF2B5EF4-FFF2-40B4-BE49-F238E27FC236}">
                <a16:creationId xmlns:a16="http://schemas.microsoft.com/office/drawing/2014/main" id="{391B00A3-6775-0FD6-7BCD-423FB807A520}"/>
              </a:ext>
            </a:extLst>
          </p:cNvPr>
          <p:cNvPicPr>
            <a:picLocks noChangeAspect="1"/>
          </p:cNvPicPr>
          <p:nvPr/>
        </p:nvPicPr>
        <p:blipFill>
          <a:blip r:embed="rId4"/>
          <a:stretch>
            <a:fillRect/>
          </a:stretch>
        </p:blipFill>
        <p:spPr>
          <a:xfrm>
            <a:off x="5248270" y="1586347"/>
            <a:ext cx="6790244" cy="42399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2491978" y="1229360"/>
            <a:ext cx="7249478" cy="4947920"/>
          </a:xfrm>
          <a:prstGeom prst="rect">
            <a:avLst/>
          </a:prstGeom>
          <a:solidFill>
            <a:srgbClr val="1A2795">
              <a:alpha val="50000"/>
            </a:srgbClr>
          </a:solid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 name="文本占位符 1"/>
          <p:cNvSpPr>
            <a:spLocks noGrp="1"/>
          </p:cNvSpPr>
          <p:nvPr>
            <p:ph type="body" sz="quarter" idx="10"/>
          </p:nvPr>
        </p:nvSpPr>
        <p:spPr/>
        <p:txBody>
          <a:bodyPr/>
          <a:lstStyle/>
          <a:p>
            <a:r>
              <a:rPr lang="en-US" altLang="zh-CN" dirty="0">
                <a:sym typeface="+mn-lt"/>
              </a:rPr>
              <a:t>INTRODUCTION</a:t>
            </a:r>
          </a:p>
        </p:txBody>
      </p:sp>
      <p:sp>
        <p:nvSpPr>
          <p:cNvPr id="3" name="文本占位符 2"/>
          <p:cNvSpPr>
            <a:spLocks noGrp="1"/>
          </p:cNvSpPr>
          <p:nvPr>
            <p:ph type="body" sz="quarter" idx="11"/>
          </p:nvPr>
        </p:nvSpPr>
        <p:spPr/>
        <p:txBody>
          <a:bodyPr/>
          <a:lstStyle/>
          <a:p>
            <a:r>
              <a:rPr lang="en-US" altLang="zh-CN" dirty="0">
                <a:sym typeface="+mn-lt"/>
              </a:rPr>
              <a:t>MAXSTORE Components</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01</a:t>
            </a:r>
            <a:endParaRPr kumimoji="1" lang="zh-CN" altLang="en-US" dirty="0"/>
          </a:p>
        </p:txBody>
      </p:sp>
      <p:sp>
        <p:nvSpPr>
          <p:cNvPr id="7" name="竖排文字占位符 6"/>
          <p:cNvSpPr>
            <a:spLocks noGrp="1"/>
          </p:cNvSpPr>
          <p:nvPr>
            <p:ph type="body" orient="vert" sz="quarter" idx="14"/>
          </p:nvPr>
        </p:nvSpPr>
        <p:spPr/>
        <p:txBody>
          <a:bodyPr/>
          <a:lstStyle/>
          <a:p>
            <a:r>
              <a:rPr lang="en-GB" altLang="zh-CN" dirty="0"/>
              <a:t>MAXSTORE COMPONENTS</a:t>
            </a:r>
            <a:endParaRPr kumimoji="1" lang="zh-CN" altLang="en-US" dirty="0"/>
          </a:p>
        </p:txBody>
      </p:sp>
      <p:sp>
        <p:nvSpPr>
          <p:cNvPr id="11" name="竖排文字占位符 10"/>
          <p:cNvSpPr>
            <a:spLocks noGrp="1"/>
          </p:cNvSpPr>
          <p:nvPr>
            <p:ph type="body" orient="vert" sz="quarter" idx="15"/>
          </p:nvPr>
        </p:nvSpPr>
        <p:spPr/>
        <p:txBody>
          <a:bodyPr/>
          <a:lstStyle/>
          <a:p>
            <a:r>
              <a:rPr lang="en-GB" altLang="zh-CN" dirty="0"/>
              <a:t>INTRODUCTION</a:t>
            </a:r>
            <a:endParaRPr kumimoji="1" lang="zh-CN" altLang="en-US" dirty="0"/>
          </a:p>
        </p:txBody>
      </p:sp>
      <p:sp>
        <p:nvSpPr>
          <p:cNvPr id="27" name="内容占位符 2"/>
          <p:cNvSpPr txBox="1"/>
          <p:nvPr/>
        </p:nvSpPr>
        <p:spPr bwMode="auto">
          <a:xfrm>
            <a:off x="3544004" y="1579031"/>
            <a:ext cx="6034892" cy="13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800" b="1">
                <a:solidFill>
                  <a:schemeClr val="bg1"/>
                </a:solidFill>
                <a:latin typeface="Segoe UI" panose="020B0502040204020203" pitchFamily="34" charset="0"/>
                <a:ea typeface="Open Sans" panose="020B0306030504020204" charset="0"/>
                <a:cs typeface="Segoe UI" panose="020B0502040204020203" pitchFamily="34" charset="0"/>
              </a:rPr>
              <a:t>Application Management</a:t>
            </a:r>
            <a:endPar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endParaRPr>
          </a:p>
        </p:txBody>
      </p:sp>
      <p:pic>
        <p:nvPicPr>
          <p:cNvPr id="28" name="图片 27"/>
          <p:cNvPicPr>
            <a:picLocks noChangeAspect="1"/>
          </p:cNvPicPr>
          <p:nvPr/>
        </p:nvPicPr>
        <p:blipFill>
          <a:blip r:embed="rId4"/>
          <a:stretch>
            <a:fillRect/>
          </a:stretch>
        </p:blipFill>
        <p:spPr>
          <a:xfrm>
            <a:off x="2958128" y="1640555"/>
            <a:ext cx="353968" cy="412962"/>
          </a:xfrm>
          <a:prstGeom prst="rect">
            <a:avLst/>
          </a:prstGeom>
        </p:spPr>
      </p:pic>
      <p:sp>
        <p:nvSpPr>
          <p:cNvPr id="42" name="内容占位符 2"/>
          <p:cNvSpPr txBox="1"/>
          <p:nvPr/>
        </p:nvSpPr>
        <p:spPr bwMode="auto">
          <a:xfrm>
            <a:off x="3544004" y="3151257"/>
            <a:ext cx="6034892" cy="13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rPr>
              <a:t>Advanced Terminal Management</a:t>
            </a:r>
          </a:p>
        </p:txBody>
      </p:sp>
      <p:sp>
        <p:nvSpPr>
          <p:cNvPr id="44" name="内容占位符 2"/>
          <p:cNvSpPr txBox="1"/>
          <p:nvPr/>
        </p:nvSpPr>
        <p:spPr bwMode="auto">
          <a:xfrm>
            <a:off x="3544004" y="4664268"/>
            <a:ext cx="6034892" cy="13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0"/>
              </a:spcBef>
              <a:spcAft>
                <a:spcPts val="600"/>
              </a:spcAft>
              <a:buNone/>
            </a:pPr>
            <a:r>
              <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rPr>
              <a:t>Value Added Services</a:t>
            </a:r>
          </a:p>
        </p:txBody>
      </p:sp>
      <p:pic>
        <p:nvPicPr>
          <p:cNvPr id="46" name="图片 45"/>
          <p:cNvPicPr>
            <a:picLocks noChangeAspect="1"/>
          </p:cNvPicPr>
          <p:nvPr/>
        </p:nvPicPr>
        <p:blipFill>
          <a:blip r:embed="rId5"/>
          <a:stretch>
            <a:fillRect/>
          </a:stretch>
        </p:blipFill>
        <p:spPr>
          <a:xfrm>
            <a:off x="2978448" y="3208019"/>
            <a:ext cx="267910" cy="380715"/>
          </a:xfrm>
          <a:prstGeom prst="rect">
            <a:avLst/>
          </a:prstGeom>
        </p:spPr>
      </p:pic>
      <p:pic>
        <p:nvPicPr>
          <p:cNvPr id="47" name="图片 46"/>
          <p:cNvPicPr>
            <a:picLocks noChangeAspect="1"/>
          </p:cNvPicPr>
          <p:nvPr/>
        </p:nvPicPr>
        <p:blipFill>
          <a:blip r:embed="rId6"/>
          <a:stretch>
            <a:fillRect/>
          </a:stretch>
        </p:blipFill>
        <p:spPr>
          <a:xfrm>
            <a:off x="2928251" y="4791420"/>
            <a:ext cx="338427" cy="3454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43577"/>
            <a:ext cx="12192000" cy="38659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占位符 1"/>
          <p:cNvSpPr>
            <a:spLocks noGrp="1"/>
          </p:cNvSpPr>
          <p:nvPr>
            <p:ph type="body" sz="quarter" idx="10"/>
          </p:nvPr>
        </p:nvSpPr>
        <p:spPr/>
        <p:txBody>
          <a:bodyPr/>
          <a:lstStyle/>
          <a:p>
            <a:r>
              <a:rPr lang="en-US" altLang="zh-CN" dirty="0">
                <a:sym typeface="+mn-lt"/>
              </a:rPr>
              <a:t>INTRODUCTION</a:t>
            </a:r>
          </a:p>
        </p:txBody>
      </p:sp>
      <p:sp>
        <p:nvSpPr>
          <p:cNvPr id="3" name="文本占位符 2"/>
          <p:cNvSpPr>
            <a:spLocks noGrp="1"/>
          </p:cNvSpPr>
          <p:nvPr>
            <p:ph type="body" sz="quarter" idx="11"/>
          </p:nvPr>
        </p:nvSpPr>
        <p:spPr/>
        <p:txBody>
          <a:bodyPr/>
          <a:lstStyle/>
          <a:p>
            <a:r>
              <a:rPr lang="en-US" altLang="zh-CN" dirty="0">
                <a:sym typeface="+mn-lt"/>
              </a:rPr>
              <a:t>MAXSTORE Ecosystem</a:t>
            </a:r>
            <a:endParaRPr lang="en-US" altLang="zh-CN" dirty="0">
              <a:solidFill>
                <a:srgbClr val="8484A3"/>
              </a:solidFill>
              <a:latin typeface="Segoe UI Light" panose="020B0502040204020203" pitchFamily="2" charset="0"/>
              <a:cs typeface="Segoe UI Light" panose="020B0502040204020203" pitchFamily="2" charset="0"/>
              <a:sym typeface="+mn-lt"/>
            </a:endParaRPr>
          </a:p>
        </p:txBody>
      </p:sp>
      <p:sp>
        <p:nvSpPr>
          <p:cNvPr id="4" name="文本占位符 3"/>
          <p:cNvSpPr>
            <a:spLocks noGrp="1"/>
          </p:cNvSpPr>
          <p:nvPr>
            <p:ph type="body" sz="quarter" idx="12"/>
          </p:nvPr>
        </p:nvSpPr>
        <p:spPr/>
        <p:txBody>
          <a:bodyPr/>
          <a:lstStyle/>
          <a:p>
            <a:r>
              <a:rPr kumimoji="1" lang="en-US" altLang="zh-CN" dirty="0"/>
              <a:t>01</a:t>
            </a:r>
            <a:endParaRPr kumimoji="1" lang="zh-CN" altLang="en-US" dirty="0"/>
          </a:p>
        </p:txBody>
      </p:sp>
      <p:sp>
        <p:nvSpPr>
          <p:cNvPr id="41" name="竖排文字占位符 40"/>
          <p:cNvSpPr>
            <a:spLocks noGrp="1"/>
          </p:cNvSpPr>
          <p:nvPr>
            <p:ph type="body" orient="vert" sz="quarter" idx="14"/>
          </p:nvPr>
        </p:nvSpPr>
        <p:spPr/>
        <p:txBody>
          <a:bodyPr/>
          <a:lstStyle/>
          <a:p>
            <a:r>
              <a:rPr lang="en-GB" altLang="zh-CN" dirty="0"/>
              <a:t>MAXSTORE ECOSYSTEM</a:t>
            </a:r>
            <a:endParaRPr kumimoji="1" lang="zh-CN" altLang="en-US" dirty="0"/>
          </a:p>
        </p:txBody>
      </p:sp>
      <p:sp>
        <p:nvSpPr>
          <p:cNvPr id="42" name="竖排文字占位符 41"/>
          <p:cNvSpPr>
            <a:spLocks noGrp="1"/>
          </p:cNvSpPr>
          <p:nvPr>
            <p:ph type="body" orient="vert" sz="quarter" idx="15"/>
          </p:nvPr>
        </p:nvSpPr>
        <p:spPr/>
        <p:txBody>
          <a:bodyPr/>
          <a:lstStyle/>
          <a:p>
            <a:r>
              <a:rPr lang="en-GB" altLang="zh-CN" dirty="0"/>
              <a:t>INTRODUCTION</a:t>
            </a:r>
            <a:endParaRPr kumimoji="1" lang="zh-CN" altLang="en-US" dirty="0"/>
          </a:p>
        </p:txBody>
      </p:sp>
      <p:pic>
        <p:nvPicPr>
          <p:cNvPr id="10" name="图片 9"/>
          <p:cNvPicPr>
            <a:picLocks noChangeAspect="1"/>
          </p:cNvPicPr>
          <p:nvPr/>
        </p:nvPicPr>
        <p:blipFill>
          <a:blip r:embed="rId3"/>
          <a:stretch>
            <a:fillRect/>
          </a:stretch>
        </p:blipFill>
        <p:spPr>
          <a:xfrm>
            <a:off x="1615440" y="1529992"/>
            <a:ext cx="8961120" cy="4285696"/>
          </a:xfrm>
          <a:prstGeom prst="rect">
            <a:avLst/>
          </a:prstGeom>
        </p:spPr>
      </p:pic>
      <p:sp>
        <p:nvSpPr>
          <p:cNvPr id="14" name="燕尾形 13"/>
          <p:cNvSpPr/>
          <p:nvPr/>
        </p:nvSpPr>
        <p:spPr>
          <a:xfrm rot="10800000">
            <a:off x="11314781" y="3673463"/>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燕尾形 14"/>
          <p:cNvSpPr/>
          <p:nvPr/>
        </p:nvSpPr>
        <p:spPr>
          <a:xfrm rot="10800000" flipH="1">
            <a:off x="775517" y="3673462"/>
            <a:ext cx="111760" cy="243840"/>
          </a:xfrm>
          <a:prstGeom prst="chevron">
            <a:avLst>
              <a:gd name="adj" fmla="val 74000"/>
            </a:avLst>
          </a:prstGeom>
          <a:solidFill>
            <a:srgbClr val="FF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1595914" y="1529992"/>
            <a:ext cx="9009322" cy="4323526"/>
          </a:xfrm>
          <a:prstGeom prst="rect">
            <a:avLst/>
          </a:prstGeom>
          <a:solidFill>
            <a:srgbClr val="1A276A">
              <a:alpha val="94000"/>
            </a:srgbClr>
          </a:solidFill>
          <a:ln>
            <a:noFill/>
          </a:ln>
          <a:effectLst>
            <a:outerShdw blurRad="381000" dist="127000" dir="5400000" algn="t" rotWithShape="0">
              <a:srgbClr val="1A276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标题 1"/>
          <p:cNvSpPr txBox="1"/>
          <p:nvPr/>
        </p:nvSpPr>
        <p:spPr bwMode="auto">
          <a:xfrm>
            <a:off x="5120572" y="3192376"/>
            <a:ext cx="1910080" cy="8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defTabSz="914400" rtl="0" eaLnBrk="1" latinLnBrk="0" hangingPunct="1">
              <a:lnSpc>
                <a:spcPct val="90000"/>
              </a:lnSpc>
              <a:spcBef>
                <a:spcPct val="0"/>
              </a:spcBef>
              <a:buNone/>
              <a:defRPr sz="3600" b="0" i="0" kern="1200">
                <a:solidFill>
                  <a:srgbClr val="424242"/>
                </a:solidFill>
                <a:latin typeface="Microsoft JhengHei" panose="020B0604030504040204" pitchFamily="34" charset="-120"/>
                <a:ea typeface="Microsoft JhengHei" panose="020B0604030504040204" pitchFamily="34" charset="-120"/>
                <a:cs typeface="Microsoft JhengHei" panose="020B0604030504040204" pitchFamily="34" charset="-120"/>
              </a:defRPr>
            </a:lvl1pPr>
          </a:lstStyle>
          <a:p>
            <a:pPr algn="dist">
              <a:lnSpc>
                <a:spcPct val="150000"/>
              </a:lnSpc>
            </a:pPr>
            <a:r>
              <a:rPr kumimoji="1" lang="en-US" altLang="zh-CN" sz="2000" dirty="0">
                <a:solidFill>
                  <a:srgbClr val="FF6901"/>
                </a:solidFill>
                <a:latin typeface="Segoe UI Light" panose="020B0502040204020203" pitchFamily="2" charset="0"/>
                <a:ea typeface="Open Sans" panose="020B0306030504020204" charset="0"/>
                <a:cs typeface="Segoe UI Light" panose="020B0502040204020203" pitchFamily="2" charset="0"/>
              </a:rPr>
              <a:t>MAXSTORE </a:t>
            </a:r>
            <a:r>
              <a:rPr kumimoji="1" lang="zh-CN" altLang="en-US" sz="2000" dirty="0">
                <a:solidFill>
                  <a:srgbClr val="FF6901"/>
                </a:solidFill>
                <a:latin typeface="Segoe UI Light" panose="020B0502040204020203" pitchFamily="2" charset="0"/>
                <a:ea typeface="Open Sans" panose="020B0306030504020204" charset="0"/>
                <a:cs typeface="Segoe UI Light" panose="020B0502040204020203" pitchFamily="2" charset="0"/>
              </a:rPr>
              <a:t> </a:t>
            </a:r>
            <a:endParaRPr kumimoji="1" lang="en-US" altLang="zh-CN" sz="2000" dirty="0">
              <a:solidFill>
                <a:srgbClr val="FF6901"/>
              </a:solidFill>
              <a:latin typeface="Segoe UI Light" panose="020B0502040204020203" pitchFamily="2" charset="0"/>
              <a:ea typeface="Open Sans" panose="020B0306030504020204" charset="0"/>
              <a:cs typeface="Segoe UI Light" panose="020B0502040204020203" pitchFamily="2" charset="0"/>
            </a:endParaRPr>
          </a:p>
          <a:p>
            <a:pPr algn="dist">
              <a:lnSpc>
                <a:spcPct val="150000"/>
              </a:lnSpc>
            </a:pPr>
            <a:r>
              <a:rPr kumimoji="1" lang="en-US" altLang="zh-CN" sz="2000" dirty="0">
                <a:solidFill>
                  <a:srgbClr val="FF6901"/>
                </a:solidFill>
                <a:latin typeface="Segoe UI Light" panose="020B0502040204020203" pitchFamily="2" charset="0"/>
                <a:ea typeface="Open Sans" panose="020B0306030504020204" charset="0"/>
                <a:cs typeface="Segoe UI Light" panose="020B0502040204020203" pitchFamily="2" charset="0"/>
              </a:rPr>
              <a:t>ECOSYSTEM</a:t>
            </a:r>
          </a:p>
        </p:txBody>
      </p:sp>
      <p:sp>
        <p:nvSpPr>
          <p:cNvPr id="29" name="内容占位符 2"/>
          <p:cNvSpPr txBox="1"/>
          <p:nvPr/>
        </p:nvSpPr>
        <p:spPr bwMode="auto">
          <a:xfrm>
            <a:off x="2750071" y="2106619"/>
            <a:ext cx="2820971" cy="9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rPr>
              <a:t>Marketplace</a:t>
            </a:r>
          </a:p>
        </p:txBody>
      </p:sp>
      <p:pic>
        <p:nvPicPr>
          <p:cNvPr id="30" name="图片 29"/>
          <p:cNvPicPr>
            <a:picLocks noChangeAspect="1"/>
          </p:cNvPicPr>
          <p:nvPr/>
        </p:nvPicPr>
        <p:blipFill>
          <a:blip r:embed="rId4"/>
          <a:stretch>
            <a:fillRect/>
          </a:stretch>
        </p:blipFill>
        <p:spPr>
          <a:xfrm>
            <a:off x="6676541" y="2128770"/>
            <a:ext cx="1023476" cy="780728"/>
          </a:xfrm>
          <a:prstGeom prst="rect">
            <a:avLst/>
          </a:prstGeom>
        </p:spPr>
      </p:pic>
      <p:pic>
        <p:nvPicPr>
          <p:cNvPr id="31" name="图片 30"/>
          <p:cNvPicPr>
            <a:picLocks noChangeAspect="1"/>
          </p:cNvPicPr>
          <p:nvPr/>
        </p:nvPicPr>
        <p:blipFill>
          <a:blip r:embed="rId5"/>
          <a:stretch>
            <a:fillRect/>
          </a:stretch>
        </p:blipFill>
        <p:spPr>
          <a:xfrm>
            <a:off x="6694425" y="4319471"/>
            <a:ext cx="1075854" cy="999784"/>
          </a:xfrm>
          <a:prstGeom prst="rect">
            <a:avLst/>
          </a:prstGeom>
        </p:spPr>
      </p:pic>
      <p:pic>
        <p:nvPicPr>
          <p:cNvPr id="32" name="图片 31"/>
          <p:cNvPicPr>
            <a:picLocks noChangeAspect="1"/>
          </p:cNvPicPr>
          <p:nvPr/>
        </p:nvPicPr>
        <p:blipFill>
          <a:blip r:embed="rId6"/>
          <a:stretch>
            <a:fillRect/>
          </a:stretch>
        </p:blipFill>
        <p:spPr>
          <a:xfrm>
            <a:off x="4270167" y="4426757"/>
            <a:ext cx="1122896" cy="859260"/>
          </a:xfrm>
          <a:prstGeom prst="rect">
            <a:avLst/>
          </a:prstGeom>
        </p:spPr>
      </p:pic>
      <p:pic>
        <p:nvPicPr>
          <p:cNvPr id="33" name="图片 32"/>
          <p:cNvPicPr>
            <a:picLocks noChangeAspect="1"/>
          </p:cNvPicPr>
          <p:nvPr/>
        </p:nvPicPr>
        <p:blipFill>
          <a:blip r:embed="rId7"/>
          <a:stretch>
            <a:fillRect/>
          </a:stretch>
        </p:blipFill>
        <p:spPr>
          <a:xfrm>
            <a:off x="4461165" y="2204214"/>
            <a:ext cx="1021936" cy="707494"/>
          </a:xfrm>
          <a:prstGeom prst="rect">
            <a:avLst/>
          </a:prstGeom>
        </p:spPr>
      </p:pic>
      <p:sp>
        <p:nvSpPr>
          <p:cNvPr id="34" name="内容占位符 2"/>
          <p:cNvSpPr txBox="1"/>
          <p:nvPr/>
        </p:nvSpPr>
        <p:spPr bwMode="auto">
          <a:xfrm>
            <a:off x="7017287" y="2126552"/>
            <a:ext cx="2724703" cy="9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r">
              <a:lnSpc>
                <a:spcPct val="150000"/>
              </a:lnSpc>
              <a:spcBef>
                <a:spcPts val="200"/>
              </a:spcBef>
              <a:buNone/>
            </a:pPr>
            <a:r>
              <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rPr>
              <a:t>Estate Managers </a:t>
            </a:r>
          </a:p>
        </p:txBody>
      </p:sp>
      <p:sp>
        <p:nvSpPr>
          <p:cNvPr id="35" name="内容占位符 2"/>
          <p:cNvSpPr txBox="1"/>
          <p:nvPr/>
        </p:nvSpPr>
        <p:spPr bwMode="auto">
          <a:xfrm>
            <a:off x="1615440" y="4288694"/>
            <a:ext cx="2617281" cy="9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r">
              <a:lnSpc>
                <a:spcPct val="150000"/>
              </a:lnSpc>
              <a:spcBef>
                <a:spcPts val="200"/>
              </a:spcBef>
              <a:buNone/>
            </a:pPr>
            <a:r>
              <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rPr>
              <a:t>App Developers</a:t>
            </a:r>
          </a:p>
        </p:txBody>
      </p:sp>
      <p:sp>
        <p:nvSpPr>
          <p:cNvPr id="36" name="内容占位符 2"/>
          <p:cNvSpPr txBox="1"/>
          <p:nvPr/>
        </p:nvSpPr>
        <p:spPr bwMode="auto">
          <a:xfrm>
            <a:off x="7726914" y="4326274"/>
            <a:ext cx="2820970" cy="9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CN" sz="1800" b="1" dirty="0">
                <a:solidFill>
                  <a:schemeClr val="bg1"/>
                </a:solidFill>
                <a:latin typeface="Segoe UI" panose="020B0502040204020203" pitchFamily="34" charset="0"/>
                <a:ea typeface="Open Sans" panose="020B0306030504020204" charset="0"/>
                <a:cs typeface="Segoe UI" panose="020B0502040204020203" pitchFamily="34" charset="0"/>
              </a:rPr>
              <a:t>Merchants</a:t>
            </a:r>
          </a:p>
        </p:txBody>
      </p:sp>
      <p:sp>
        <p:nvSpPr>
          <p:cNvPr id="37" name="弧 36"/>
          <p:cNvSpPr/>
          <p:nvPr/>
        </p:nvSpPr>
        <p:spPr>
          <a:xfrm rot="2277516">
            <a:off x="6184404" y="2914715"/>
            <a:ext cx="1582993" cy="1504335"/>
          </a:xfrm>
          <a:prstGeom prst="arc">
            <a:avLst>
              <a:gd name="adj1" fmla="val 16813738"/>
              <a:gd name="adj2" fmla="val 0"/>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8" name="弧 37"/>
          <p:cNvSpPr/>
          <p:nvPr/>
        </p:nvSpPr>
        <p:spPr>
          <a:xfrm rot="13188109">
            <a:off x="4398655" y="2885528"/>
            <a:ext cx="1582993" cy="1504335"/>
          </a:xfrm>
          <a:prstGeom prst="arc">
            <a:avLst>
              <a:gd name="adj1" fmla="val 16813738"/>
              <a:gd name="adj2" fmla="val 0"/>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9" name="弧 38"/>
          <p:cNvSpPr/>
          <p:nvPr/>
        </p:nvSpPr>
        <p:spPr>
          <a:xfrm rot="18831731">
            <a:off x="5257785" y="2223602"/>
            <a:ext cx="1582993" cy="1504335"/>
          </a:xfrm>
          <a:prstGeom prst="arc">
            <a:avLst>
              <a:gd name="adj1" fmla="val 16813738"/>
              <a:gd name="adj2" fmla="val 0"/>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0" name="弧 39"/>
          <p:cNvSpPr/>
          <p:nvPr/>
        </p:nvSpPr>
        <p:spPr>
          <a:xfrm rot="7964168">
            <a:off x="5347837" y="3571623"/>
            <a:ext cx="1582993" cy="1504335"/>
          </a:xfrm>
          <a:prstGeom prst="arc">
            <a:avLst>
              <a:gd name="adj1" fmla="val 16813738"/>
              <a:gd name="adj2" fmla="val 0"/>
            </a:avLst>
          </a:prstGeom>
          <a:ln w="19050">
            <a:solidFill>
              <a:srgbClr val="DEFFFF">
                <a:alpha val="4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389483" y="2030406"/>
            <a:ext cx="5401610" cy="13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00000"/>
              </a:lnSpc>
              <a:spcBef>
                <a:spcPts val="600"/>
              </a:spcBef>
              <a:buNone/>
            </a:pPr>
            <a:r>
              <a:rPr kumimoji="1" lang="en-US" altLang="zh-CN"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PART</a:t>
            </a:r>
            <a:r>
              <a:rPr kumimoji="1" lang="zh-CN" altLang="en-US"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 </a:t>
            </a:r>
            <a:r>
              <a:rPr kumimoji="1" lang="en-US" altLang="zh-CN"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rPr>
              <a:t>02</a:t>
            </a:r>
            <a:endParaRPr kumimoji="1" lang="zh-CN" altLang="en-US" sz="3000" b="1" dirty="0">
              <a:solidFill>
                <a:srgbClr val="1A276A"/>
              </a:solidFill>
              <a:latin typeface="Segoe UI Black" panose="020B0A02040204020203" pitchFamily="34" charset="0"/>
              <a:ea typeface="Times New Roman" panose="02020703060505090304" charset="0"/>
              <a:cs typeface="Segoe UI Black" panose="020B0A02040204020203" pitchFamily="34" charset="0"/>
            </a:endParaRPr>
          </a:p>
          <a:p>
            <a:pPr marL="0" indent="0">
              <a:lnSpc>
                <a:spcPct val="100000"/>
              </a:lnSpc>
              <a:spcBef>
                <a:spcPts val="600"/>
              </a:spcBef>
              <a:buNone/>
            </a:pPr>
            <a:r>
              <a:rPr lang="en-US" altLang="zh-CN" sz="4000" dirty="0">
                <a:solidFill>
                  <a:srgbClr val="1A276A"/>
                </a:solidFill>
                <a:latin typeface="Segoe UI Light" panose="020B0502040204020203" pitchFamily="2" charset="0"/>
                <a:ea typeface="Times New Roman" panose="02020703060505090304" charset="0"/>
                <a:cs typeface="Segoe UI Light" panose="020B0502040204020203" pitchFamily="2" charset="0"/>
              </a:rPr>
              <a:t>MAXSTORE Marketplace</a:t>
            </a:r>
          </a:p>
        </p:txBody>
      </p:sp>
      <p:cxnSp>
        <p:nvCxnSpPr>
          <p:cNvPr id="9" name="直线连接符 8"/>
          <p:cNvCxnSpPr/>
          <p:nvPr/>
        </p:nvCxnSpPr>
        <p:spPr>
          <a:xfrm>
            <a:off x="1463040" y="3430595"/>
            <a:ext cx="1056640" cy="0"/>
          </a:xfrm>
          <a:prstGeom prst="line">
            <a:avLst/>
          </a:prstGeom>
          <a:ln w="12700">
            <a:solidFill>
              <a:srgbClr val="FF6901"/>
            </a:solidFill>
          </a:ln>
        </p:spPr>
        <p:style>
          <a:lnRef idx="1">
            <a:schemeClr val="accent1"/>
          </a:lnRef>
          <a:fillRef idx="0">
            <a:schemeClr val="accent1"/>
          </a:fillRef>
          <a:effectRef idx="0">
            <a:schemeClr val="accent1"/>
          </a:effectRef>
          <a:fontRef idx="minor">
            <a:schemeClr val="tx1"/>
          </a:fontRef>
        </p:style>
      </p:cxnSp>
      <p:sp>
        <p:nvSpPr>
          <p:cNvPr id="8" name="内容占位符 2"/>
          <p:cNvSpPr txBox="1"/>
          <p:nvPr/>
        </p:nvSpPr>
        <p:spPr bwMode="auto">
          <a:xfrm>
            <a:off x="1463040" y="3642524"/>
            <a:ext cx="3409672" cy="149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Branded Marketplace</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App Approval</a:t>
            </a:r>
          </a:p>
          <a:p>
            <a:pPr>
              <a:lnSpc>
                <a:spcPct val="150000"/>
              </a:lnSpc>
              <a:spcBef>
                <a:spcPts val="600"/>
              </a:spcBef>
            </a:pPr>
            <a:r>
              <a:rPr lang="en-US" altLang="zh-CN" sz="2000" dirty="0">
                <a:solidFill>
                  <a:srgbClr val="8484A3"/>
                </a:solidFill>
                <a:latin typeface="Segoe UI" panose="020B0502040204020203" pitchFamily="34" charset="0"/>
                <a:ea typeface="Times New Roman" panose="02020703060505090304" charset="0"/>
                <a:cs typeface="Segoe UI" panose="020B0502040204020203" pitchFamily="34" charset="0"/>
              </a:rPr>
              <a:t>App Distribution</a:t>
            </a:r>
          </a:p>
        </p:txBody>
      </p:sp>
      <p:pic>
        <p:nvPicPr>
          <p:cNvPr id="3" name="图片 2"/>
          <p:cNvPicPr>
            <a:picLocks noChangeAspect="1"/>
          </p:cNvPicPr>
          <p:nvPr/>
        </p:nvPicPr>
        <p:blipFill>
          <a:blip r:embed="rId3"/>
          <a:stretch>
            <a:fillRect/>
          </a:stretch>
        </p:blipFill>
        <p:spPr>
          <a:xfrm>
            <a:off x="6618675" y="816697"/>
            <a:ext cx="5157225" cy="5431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MARKETPLACE</a:t>
            </a:r>
            <a:endParaRPr lang="zh-CN" altLang="en-US" dirty="0"/>
          </a:p>
        </p:txBody>
      </p:sp>
      <p:sp>
        <p:nvSpPr>
          <p:cNvPr id="3" name="文本占位符 2"/>
          <p:cNvSpPr>
            <a:spLocks noGrp="1"/>
          </p:cNvSpPr>
          <p:nvPr>
            <p:ph type="body" sz="quarter" idx="11"/>
          </p:nvPr>
        </p:nvSpPr>
        <p:spPr/>
        <p:txBody>
          <a:bodyPr/>
          <a:lstStyle/>
          <a:p>
            <a:r>
              <a:rPr lang="en-GB" altLang="zh-CN" dirty="0"/>
              <a:t>Your Branded Marketplace</a:t>
            </a:r>
            <a:endParaRPr lang="zh-CN" altLang="en-US" dirty="0"/>
          </a:p>
        </p:txBody>
      </p:sp>
      <p:sp>
        <p:nvSpPr>
          <p:cNvPr id="4" name="文本占位符 3"/>
          <p:cNvSpPr>
            <a:spLocks noGrp="1"/>
          </p:cNvSpPr>
          <p:nvPr>
            <p:ph type="body" sz="quarter" idx="12"/>
          </p:nvPr>
        </p:nvSpPr>
        <p:spPr/>
        <p:txBody>
          <a:bodyPr/>
          <a:lstStyle/>
          <a:p>
            <a:r>
              <a:rPr lang="en-US" altLang="zh-CN" dirty="0"/>
              <a:t>02</a:t>
            </a:r>
            <a:endParaRPr lang="zh-CN" altLang="en-US" dirty="0"/>
          </a:p>
        </p:txBody>
      </p:sp>
      <p:sp>
        <p:nvSpPr>
          <p:cNvPr id="5" name="竖排文字占位符 4"/>
          <p:cNvSpPr>
            <a:spLocks noGrp="1"/>
          </p:cNvSpPr>
          <p:nvPr>
            <p:ph type="body" orient="vert" sz="quarter" idx="14"/>
          </p:nvPr>
        </p:nvSpPr>
        <p:spPr/>
        <p:txBody>
          <a:bodyPr/>
          <a:lstStyle/>
          <a:p>
            <a:r>
              <a:rPr lang="en-GB" altLang="zh-CN" dirty="0"/>
              <a:t>YOUR BRANDED MARKETPLACE</a:t>
            </a:r>
            <a:endParaRPr lang="zh-CN" altLang="en-US" dirty="0"/>
          </a:p>
        </p:txBody>
      </p:sp>
      <p:sp>
        <p:nvSpPr>
          <p:cNvPr id="6" name="竖排文字占位符 5"/>
          <p:cNvSpPr>
            <a:spLocks noGrp="1"/>
          </p:cNvSpPr>
          <p:nvPr>
            <p:ph type="body" orient="vert" sz="quarter" idx="15"/>
          </p:nvPr>
        </p:nvSpPr>
        <p:spPr/>
        <p:txBody>
          <a:bodyPr/>
          <a:lstStyle/>
          <a:p>
            <a:r>
              <a:rPr lang="en-GB" altLang="zh-CN" dirty="0"/>
              <a:t>MARKETPLACE</a:t>
            </a:r>
            <a:endParaRPr lang="zh-CN" altLang="en-US" dirty="0"/>
          </a:p>
        </p:txBody>
      </p:sp>
      <p:sp>
        <p:nvSpPr>
          <p:cNvPr id="11" name="矩形 10"/>
          <p:cNvSpPr/>
          <p:nvPr/>
        </p:nvSpPr>
        <p:spPr>
          <a:xfrm>
            <a:off x="2854477" y="988769"/>
            <a:ext cx="2818800" cy="4755338"/>
          </a:xfrm>
          <a:prstGeom prst="rect">
            <a:avLst/>
          </a:prstGeom>
          <a:gradFill flip="none" rotWithShape="1">
            <a:gsLst>
              <a:gs pos="7000">
                <a:schemeClr val="accent5">
                  <a:alpha val="2000"/>
                  <a:lumMod val="0"/>
                </a:schemeClr>
              </a:gs>
              <a:gs pos="100000">
                <a:srgbClr val="1A276A">
                  <a:lumMod val="90000"/>
                  <a:lumOff val="10000"/>
                </a:srgbClr>
              </a:gs>
              <a:gs pos="0">
                <a:srgbClr val="FFFFFF">
                  <a:alpha val="0"/>
                  <a:lumMod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内容占位符 2"/>
          <p:cNvSpPr txBox="1"/>
          <p:nvPr/>
        </p:nvSpPr>
        <p:spPr bwMode="auto">
          <a:xfrm>
            <a:off x="3188404" y="2985480"/>
            <a:ext cx="2247196" cy="240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nSpc>
                <a:spcPct val="130000"/>
              </a:lnSpc>
              <a:spcBef>
                <a:spcPts val="0"/>
              </a:spcBef>
              <a:spcAft>
                <a:spcPts val="600"/>
              </a:spcAft>
              <a:buNone/>
            </a:pPr>
            <a:r>
              <a:rPr lang="en-US" altLang="zh-CN" sz="2000" dirty="0">
                <a:solidFill>
                  <a:schemeClr val="bg1"/>
                </a:solidFill>
                <a:latin typeface="Segoe UI Light" panose="020B0502040204020203" pitchFamily="2" charset="0"/>
                <a:ea typeface="Open Sans" panose="020B0306030504020204" charset="0"/>
                <a:cs typeface="Segoe UI Light" panose="020B0502040204020203" pitchFamily="2" charset="0"/>
              </a:rPr>
              <a:t>A Branded Marketplace</a:t>
            </a:r>
          </a:p>
          <a:p>
            <a:pPr marL="0" indent="0">
              <a:lnSpc>
                <a:spcPct val="120000"/>
              </a:lnSpc>
              <a:spcBef>
                <a:spcPts val="200"/>
              </a:spcBef>
              <a:buNone/>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Have your own independently branded marketplace up &amp; running in minutes.</a:t>
            </a:r>
          </a:p>
          <a:p>
            <a:pPr marL="0" indent="0">
              <a:lnSpc>
                <a:spcPct val="120000"/>
              </a:lnSpc>
              <a:spcBef>
                <a:spcPts val="200"/>
              </a:spcBef>
              <a:buNone/>
            </a:pPr>
            <a:endPar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a:p>
            <a:pPr marL="0" indent="0">
              <a:lnSpc>
                <a:spcPct val="120000"/>
              </a:lnSpc>
              <a:spcBef>
                <a:spcPts val="200"/>
              </a:spcBef>
              <a:buNone/>
            </a:pPr>
            <a:r>
              <a:rPr lang="en-GB" altLang="zh-CN" sz="1000" dirty="0">
                <a:solidFill>
                  <a:srgbClr val="A2A7DC"/>
                </a:solidFill>
                <a:latin typeface="Segoe UI" panose="020B0502040204020203" pitchFamily="34" charset="0"/>
                <a:ea typeface="Open Sans" panose="020B0306030504020204" charset="0"/>
                <a:cs typeface="Segoe UI" panose="020B0502040204020203" pitchFamily="34" charset="0"/>
              </a:rPr>
              <a:t>Take your business to a whole new level by differentiating from competitors.</a:t>
            </a:r>
            <a:endParaRPr lang="en-US" altLang="zh-CN" sz="1000" dirty="0">
              <a:solidFill>
                <a:srgbClr val="A2A7DC"/>
              </a:solidFill>
              <a:latin typeface="Segoe UI" panose="020B0502040204020203" pitchFamily="34" charset="0"/>
              <a:ea typeface="Open Sans" panose="020B0306030504020204" charset="0"/>
              <a:cs typeface="Segoe UI" panose="020B0502040204020203" pitchFamily="34" charset="0"/>
            </a:endParaRPr>
          </a:p>
        </p:txBody>
      </p:sp>
      <p:grpSp>
        <p:nvGrpSpPr>
          <p:cNvPr id="7" name="组合 6"/>
          <p:cNvGrpSpPr/>
          <p:nvPr/>
        </p:nvGrpSpPr>
        <p:grpSpPr>
          <a:xfrm>
            <a:off x="6492240" y="2980053"/>
            <a:ext cx="4953000" cy="365760"/>
            <a:chOff x="6492240" y="3436313"/>
            <a:chExt cx="4953000" cy="365760"/>
          </a:xfrm>
        </p:grpSpPr>
        <p:sp>
          <p:nvSpPr>
            <p:cNvPr id="18" name="椭圆 17"/>
            <p:cNvSpPr/>
            <p:nvPr/>
          </p:nvSpPr>
          <p:spPr>
            <a:xfrm>
              <a:off x="6492240" y="3436313"/>
              <a:ext cx="365760" cy="36576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2" charset="0"/>
                  <a:cs typeface="Segoe UI Light" panose="020B0502040204020203" pitchFamily="2" charset="0"/>
                  <a:sym typeface="+mn-lt"/>
                </a:rPr>
                <a:t>1</a:t>
              </a:r>
              <a:endParaRPr lang="zh-CN" altLang="en-US" dirty="0">
                <a:latin typeface="Segoe UI Light" panose="020B0502040204020203" pitchFamily="2" charset="0"/>
                <a:cs typeface="Segoe UI Light" panose="020B0502040204020203" pitchFamily="2" charset="0"/>
                <a:sym typeface="+mn-lt"/>
              </a:endParaRPr>
            </a:p>
          </p:txBody>
        </p:sp>
        <p:sp>
          <p:nvSpPr>
            <p:cNvPr id="19" name="文本框 18"/>
            <p:cNvSpPr txBox="1"/>
            <p:nvPr/>
          </p:nvSpPr>
          <p:spPr>
            <a:xfrm>
              <a:off x="7091680" y="3476953"/>
              <a:ext cx="4353560" cy="276999"/>
            </a:xfrm>
            <a:prstGeom prst="rect">
              <a:avLst/>
            </a:prstGeom>
            <a:noFill/>
          </p:spPr>
          <p:txBody>
            <a:bodyPr wrap="square" rtlCol="0">
              <a:spAutoFit/>
            </a:bodyPr>
            <a:lstStyle/>
            <a:p>
              <a:r>
                <a:rPr lang="en-US" altLang="zh-CN" sz="1200" dirty="0">
                  <a:solidFill>
                    <a:schemeClr val="bg1"/>
                  </a:solidFill>
                  <a:latin typeface="Segoe UI" panose="020B0502040204020203" pitchFamily="34" charset="0"/>
                  <a:cs typeface="Segoe UI" panose="020B0502040204020203" pitchFamily="34" charset="0"/>
                  <a:sym typeface="+mn-lt"/>
                </a:rPr>
                <a:t>Admin Center</a:t>
              </a:r>
            </a:p>
          </p:txBody>
        </p:sp>
      </p:grpSp>
      <p:grpSp>
        <p:nvGrpSpPr>
          <p:cNvPr id="20" name="组合 19"/>
          <p:cNvGrpSpPr/>
          <p:nvPr/>
        </p:nvGrpSpPr>
        <p:grpSpPr>
          <a:xfrm>
            <a:off x="6492240" y="3725907"/>
            <a:ext cx="4953000" cy="365760"/>
            <a:chOff x="6492240" y="3436313"/>
            <a:chExt cx="4953000" cy="365760"/>
          </a:xfrm>
        </p:grpSpPr>
        <p:sp>
          <p:nvSpPr>
            <p:cNvPr id="21" name="椭圆 20"/>
            <p:cNvSpPr/>
            <p:nvPr/>
          </p:nvSpPr>
          <p:spPr>
            <a:xfrm>
              <a:off x="6492240" y="3436313"/>
              <a:ext cx="365760" cy="36576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2" charset="0"/>
                  <a:cs typeface="Segoe UI Light" panose="020B0502040204020203" pitchFamily="2" charset="0"/>
                  <a:sym typeface="+mn-lt"/>
                </a:rPr>
                <a:t>2</a:t>
              </a:r>
              <a:endParaRPr lang="zh-CN" altLang="en-US" dirty="0">
                <a:latin typeface="Segoe UI Light" panose="020B0502040204020203" pitchFamily="2" charset="0"/>
                <a:cs typeface="Segoe UI Light" panose="020B0502040204020203" pitchFamily="2" charset="0"/>
                <a:sym typeface="+mn-lt"/>
              </a:endParaRPr>
            </a:p>
          </p:txBody>
        </p:sp>
        <p:sp>
          <p:nvSpPr>
            <p:cNvPr id="22" name="文本框 21"/>
            <p:cNvSpPr txBox="1"/>
            <p:nvPr/>
          </p:nvSpPr>
          <p:spPr>
            <a:xfrm>
              <a:off x="7091680" y="3476953"/>
              <a:ext cx="4353560" cy="276999"/>
            </a:xfrm>
            <a:prstGeom prst="rect">
              <a:avLst/>
            </a:prstGeom>
            <a:noFill/>
          </p:spPr>
          <p:txBody>
            <a:bodyPr wrap="square" rtlCol="0">
              <a:spAutoFit/>
            </a:bodyPr>
            <a:lstStyle/>
            <a:p>
              <a:r>
                <a:rPr lang="en-US" altLang="zh-CN" sz="1200" dirty="0">
                  <a:solidFill>
                    <a:schemeClr val="bg1"/>
                  </a:solidFill>
                  <a:latin typeface="Segoe UI" panose="020B0502040204020203" pitchFamily="34" charset="0"/>
                  <a:cs typeface="Segoe UI" panose="020B0502040204020203" pitchFamily="34" charset="0"/>
                  <a:sym typeface="+mn-lt"/>
                </a:rPr>
                <a:t>Developer Center</a:t>
              </a:r>
            </a:p>
          </p:txBody>
        </p:sp>
      </p:grpSp>
      <p:grpSp>
        <p:nvGrpSpPr>
          <p:cNvPr id="23" name="组合 22"/>
          <p:cNvGrpSpPr/>
          <p:nvPr/>
        </p:nvGrpSpPr>
        <p:grpSpPr>
          <a:xfrm>
            <a:off x="6492240" y="4471761"/>
            <a:ext cx="4953000" cy="365760"/>
            <a:chOff x="6492240" y="3436313"/>
            <a:chExt cx="4953000" cy="365760"/>
          </a:xfrm>
        </p:grpSpPr>
        <p:sp>
          <p:nvSpPr>
            <p:cNvPr id="24" name="椭圆 23"/>
            <p:cNvSpPr/>
            <p:nvPr/>
          </p:nvSpPr>
          <p:spPr>
            <a:xfrm>
              <a:off x="6492240" y="3436313"/>
              <a:ext cx="365760" cy="36576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2" charset="0"/>
                  <a:cs typeface="Segoe UI Light" panose="020B0502040204020203" pitchFamily="2" charset="0"/>
                  <a:sym typeface="+mn-lt"/>
                </a:rPr>
                <a:t>3</a:t>
              </a:r>
              <a:endParaRPr lang="zh-CN" altLang="en-US" dirty="0">
                <a:latin typeface="Segoe UI Light" panose="020B0502040204020203" pitchFamily="2" charset="0"/>
                <a:cs typeface="Segoe UI Light" panose="020B0502040204020203" pitchFamily="2" charset="0"/>
                <a:sym typeface="+mn-lt"/>
              </a:endParaRPr>
            </a:p>
          </p:txBody>
        </p:sp>
        <p:sp>
          <p:nvSpPr>
            <p:cNvPr id="25" name="文本框 24"/>
            <p:cNvSpPr txBox="1"/>
            <p:nvPr/>
          </p:nvSpPr>
          <p:spPr>
            <a:xfrm>
              <a:off x="7091680" y="3476953"/>
              <a:ext cx="4353560" cy="276999"/>
            </a:xfrm>
            <a:prstGeom prst="rect">
              <a:avLst/>
            </a:prstGeom>
            <a:noFill/>
          </p:spPr>
          <p:txBody>
            <a:bodyPr wrap="square" rtlCol="0">
              <a:spAutoFit/>
            </a:bodyPr>
            <a:lstStyle/>
            <a:p>
              <a:r>
                <a:rPr lang="en-US" altLang="zh-CN" sz="1200" dirty="0">
                  <a:solidFill>
                    <a:schemeClr val="bg1"/>
                  </a:solidFill>
                  <a:latin typeface="Segoe UI" panose="020B0502040204020203" pitchFamily="34" charset="0"/>
                  <a:cs typeface="Segoe UI" panose="020B0502040204020203" pitchFamily="34" charset="0"/>
                  <a:sym typeface="+mn-lt"/>
                </a:rPr>
                <a:t>Marketplace Portal</a:t>
              </a:r>
            </a:p>
          </p:txBody>
        </p:sp>
      </p:grpSp>
      <p:grpSp>
        <p:nvGrpSpPr>
          <p:cNvPr id="26" name="组合 25"/>
          <p:cNvGrpSpPr/>
          <p:nvPr/>
        </p:nvGrpSpPr>
        <p:grpSpPr>
          <a:xfrm>
            <a:off x="6492240" y="5217615"/>
            <a:ext cx="4953000" cy="365760"/>
            <a:chOff x="6492240" y="3436313"/>
            <a:chExt cx="4953000" cy="365760"/>
          </a:xfrm>
        </p:grpSpPr>
        <p:sp>
          <p:nvSpPr>
            <p:cNvPr id="27" name="椭圆 26"/>
            <p:cNvSpPr/>
            <p:nvPr/>
          </p:nvSpPr>
          <p:spPr>
            <a:xfrm>
              <a:off x="6492240" y="3436313"/>
              <a:ext cx="365760" cy="36576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2" charset="0"/>
                  <a:cs typeface="Segoe UI Light" panose="020B0502040204020203" pitchFamily="2" charset="0"/>
                  <a:sym typeface="+mn-lt"/>
                </a:rPr>
                <a:t>4</a:t>
              </a:r>
              <a:endParaRPr lang="zh-CN" altLang="en-US" dirty="0">
                <a:latin typeface="Segoe UI Light" panose="020B0502040204020203" pitchFamily="2" charset="0"/>
                <a:cs typeface="Segoe UI Light" panose="020B0502040204020203" pitchFamily="2" charset="0"/>
                <a:sym typeface="+mn-lt"/>
              </a:endParaRPr>
            </a:p>
          </p:txBody>
        </p:sp>
        <p:sp>
          <p:nvSpPr>
            <p:cNvPr id="28" name="文本框 27"/>
            <p:cNvSpPr txBox="1"/>
            <p:nvPr/>
          </p:nvSpPr>
          <p:spPr>
            <a:xfrm>
              <a:off x="7091680" y="3476953"/>
              <a:ext cx="4353560" cy="276999"/>
            </a:xfrm>
            <a:prstGeom prst="rect">
              <a:avLst/>
            </a:prstGeom>
            <a:noFill/>
          </p:spPr>
          <p:txBody>
            <a:bodyPr wrap="square" rtlCol="0">
              <a:spAutoFit/>
            </a:bodyPr>
            <a:lstStyle/>
            <a:p>
              <a:r>
                <a:rPr lang="en-US" altLang="zh-CN" sz="1200" dirty="0">
                  <a:solidFill>
                    <a:schemeClr val="bg1"/>
                  </a:solidFill>
                  <a:latin typeface="Segoe UI" panose="020B0502040204020203" pitchFamily="34" charset="0"/>
                  <a:cs typeface="Segoe UI" panose="020B0502040204020203" pitchFamily="34" charset="0"/>
                  <a:sym typeface="+mn-lt"/>
                </a:rPr>
                <a:t>MAXSTORE POS Client</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prstGeom prst="rect">
            <a:avLst/>
          </a:prstGeom>
        </p:spPr>
        <p:txBody>
          <a:bodyPr/>
          <a:lstStyle/>
          <a:p>
            <a:r>
              <a:rPr kumimoji="1" lang="en-US" altLang="zh-CN" dirty="0"/>
              <a:t>MARKETPLACE</a:t>
            </a:r>
            <a:endParaRPr kumimoji="1" lang="zh-CN" altLang="en-US" dirty="0"/>
          </a:p>
        </p:txBody>
      </p:sp>
      <p:sp>
        <p:nvSpPr>
          <p:cNvPr id="3" name="文本占位符 2"/>
          <p:cNvSpPr>
            <a:spLocks noGrp="1"/>
          </p:cNvSpPr>
          <p:nvPr>
            <p:ph type="body" sz="quarter" idx="11"/>
          </p:nvPr>
        </p:nvSpPr>
        <p:spPr>
          <a:prstGeom prst="rect">
            <a:avLst/>
          </a:prstGeom>
        </p:spPr>
        <p:txBody>
          <a:bodyPr/>
          <a:lstStyle/>
          <a:p>
            <a:r>
              <a:rPr kumimoji="1" lang="en-GB" altLang="zh-CN" dirty="0"/>
              <a:t>App Approval</a:t>
            </a:r>
            <a:endParaRPr kumimoji="1" lang="zh-CN" altLang="en-US" dirty="0"/>
          </a:p>
        </p:txBody>
      </p:sp>
      <p:sp>
        <p:nvSpPr>
          <p:cNvPr id="4" name="文本占位符 3"/>
          <p:cNvSpPr>
            <a:spLocks noGrp="1"/>
          </p:cNvSpPr>
          <p:nvPr>
            <p:ph type="body" sz="quarter" idx="12"/>
          </p:nvPr>
        </p:nvSpPr>
        <p:spPr>
          <a:prstGeom prst="rect">
            <a:avLst/>
          </a:prstGeom>
        </p:spPr>
        <p:txBody>
          <a:bodyPr/>
          <a:lstStyle/>
          <a:p>
            <a:r>
              <a:rPr kumimoji="1" lang="en-US" altLang="zh-CN" dirty="0"/>
              <a:t>02</a:t>
            </a:r>
            <a:endParaRPr kumimoji="1" lang="zh-CN" altLang="en-US" dirty="0"/>
          </a:p>
        </p:txBody>
      </p:sp>
      <p:sp>
        <p:nvSpPr>
          <p:cNvPr id="5" name="竖排文字占位符 4"/>
          <p:cNvSpPr>
            <a:spLocks noGrp="1"/>
          </p:cNvSpPr>
          <p:nvPr>
            <p:ph type="body" orient="vert" sz="quarter" idx="14"/>
          </p:nvPr>
        </p:nvSpPr>
        <p:spPr>
          <a:xfrm>
            <a:off x="11673840" y="2032000"/>
            <a:ext cx="298132" cy="4175760"/>
          </a:xfrm>
          <a:prstGeom prst="rect">
            <a:avLst/>
          </a:prstGeom>
        </p:spPr>
        <p:txBody>
          <a:bodyPr/>
          <a:lstStyle/>
          <a:p>
            <a:r>
              <a:rPr lang="en-GB" altLang="zh-CN" dirty="0"/>
              <a:t>APP APPROVAL</a:t>
            </a:r>
            <a:endParaRPr kumimoji="1" lang="zh-CN" altLang="en-US" dirty="0"/>
          </a:p>
        </p:txBody>
      </p:sp>
      <p:sp>
        <p:nvSpPr>
          <p:cNvPr id="6" name="竖排文字占位符 5"/>
          <p:cNvSpPr>
            <a:spLocks noGrp="1"/>
          </p:cNvSpPr>
          <p:nvPr>
            <p:ph type="body" orient="vert" sz="quarter" idx="15"/>
          </p:nvPr>
        </p:nvSpPr>
        <p:spPr>
          <a:prstGeom prst="rect">
            <a:avLst/>
          </a:prstGeom>
        </p:spPr>
        <p:txBody>
          <a:bodyPr/>
          <a:lstStyle/>
          <a:p>
            <a:r>
              <a:rPr lang="en-GB" altLang="zh-CN" dirty="0"/>
              <a:t>MARKETPLACE</a:t>
            </a:r>
            <a:endParaRPr kumimoji="1" lang="zh-CN" altLang="en-US" dirty="0"/>
          </a:p>
        </p:txBody>
      </p:sp>
      <p:grpSp>
        <p:nvGrpSpPr>
          <p:cNvPr id="9" name="组合 8"/>
          <p:cNvGrpSpPr/>
          <p:nvPr/>
        </p:nvGrpSpPr>
        <p:grpSpPr>
          <a:xfrm>
            <a:off x="-3312192" y="-865521"/>
            <a:ext cx="17594851" cy="7723521"/>
            <a:chOff x="-3312192" y="-1264464"/>
            <a:chExt cx="17594851" cy="7723521"/>
          </a:xfrm>
        </p:grpSpPr>
        <p:grpSp>
          <p:nvGrpSpPr>
            <p:cNvPr id="8" name="组合 7"/>
            <p:cNvGrpSpPr/>
            <p:nvPr/>
          </p:nvGrpSpPr>
          <p:grpSpPr>
            <a:xfrm>
              <a:off x="-3312192" y="-1264464"/>
              <a:ext cx="17594851" cy="7723521"/>
              <a:chOff x="-3312192" y="-758660"/>
              <a:chExt cx="17594851" cy="7723521"/>
            </a:xfrm>
          </p:grpSpPr>
          <p:sp>
            <p:nvSpPr>
              <p:cNvPr id="29" name="椭圆 28"/>
              <p:cNvSpPr/>
              <p:nvPr/>
            </p:nvSpPr>
            <p:spPr>
              <a:xfrm>
                <a:off x="7658275" y="-406058"/>
                <a:ext cx="6624384" cy="7370919"/>
              </a:xfrm>
              <a:prstGeom prst="ellipse">
                <a:avLst/>
              </a:prstGeom>
              <a:solidFill>
                <a:schemeClr val="bg2">
                  <a:lumMod val="10000"/>
                  <a:alpha val="6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3560758" y="4401840"/>
                <a:ext cx="9525965" cy="2334570"/>
              </a:xfrm>
              <a:prstGeom prst="ellipse">
                <a:avLst/>
              </a:prstGeom>
              <a:solidFill>
                <a:schemeClr val="bg1">
                  <a:alpha val="41000"/>
                </a:schemeClr>
              </a:solidFill>
              <a:ln>
                <a:noFill/>
              </a:ln>
              <a:effectLst>
                <a:softEdge rad="749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3312192" y="-758660"/>
                <a:ext cx="6624384" cy="7370919"/>
              </a:xfrm>
              <a:prstGeom prst="ellipse">
                <a:avLst/>
              </a:prstGeom>
              <a:solidFill>
                <a:schemeClr val="bg2">
                  <a:lumMod val="10000"/>
                  <a:alpha val="6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p:cNvSpPr/>
              <p:nvPr/>
            </p:nvSpPr>
            <p:spPr>
              <a:xfrm>
                <a:off x="-1547343" y="4371939"/>
                <a:ext cx="9525965" cy="2334570"/>
              </a:xfrm>
              <a:prstGeom prst="ellipse">
                <a:avLst/>
              </a:prstGeom>
              <a:solidFill>
                <a:schemeClr val="bg1">
                  <a:alpha val="41000"/>
                </a:schemeClr>
              </a:solidFill>
              <a:ln>
                <a:noFill/>
              </a:ln>
              <a:effectLst>
                <a:softEdge rad="749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图片 32"/>
              <p:cNvPicPr>
                <a:picLocks noChangeAspect="1"/>
              </p:cNvPicPr>
              <p:nvPr/>
            </p:nvPicPr>
            <p:blipFill>
              <a:blip r:embed="rId3"/>
              <a:stretch>
                <a:fillRect/>
              </a:stretch>
            </p:blipFill>
            <p:spPr>
              <a:xfrm>
                <a:off x="914341" y="3036627"/>
                <a:ext cx="2788979" cy="2051535"/>
              </a:xfrm>
              <a:prstGeom prst="rect">
                <a:avLst/>
              </a:prstGeom>
            </p:spPr>
          </p:pic>
          <p:pic>
            <p:nvPicPr>
              <p:cNvPr id="34" name="图片 33"/>
              <p:cNvPicPr>
                <a:picLocks noChangeAspect="1"/>
              </p:cNvPicPr>
              <p:nvPr/>
            </p:nvPicPr>
            <p:blipFill>
              <a:blip r:embed="rId4"/>
              <a:stretch>
                <a:fillRect/>
              </a:stretch>
            </p:blipFill>
            <p:spPr>
              <a:xfrm>
                <a:off x="8580120" y="3070280"/>
                <a:ext cx="2697480" cy="1984229"/>
              </a:xfrm>
              <a:prstGeom prst="rect">
                <a:avLst/>
              </a:prstGeom>
            </p:spPr>
          </p:pic>
          <p:pic>
            <p:nvPicPr>
              <p:cNvPr id="35" name="图片 34"/>
              <p:cNvPicPr>
                <a:picLocks noChangeAspect="1"/>
              </p:cNvPicPr>
              <p:nvPr/>
            </p:nvPicPr>
            <p:blipFill>
              <a:blip r:embed="rId5"/>
              <a:stretch>
                <a:fillRect/>
              </a:stretch>
            </p:blipFill>
            <p:spPr>
              <a:xfrm>
                <a:off x="3896514" y="2848087"/>
                <a:ext cx="4490412" cy="2522322"/>
              </a:xfrm>
              <a:prstGeom prst="rect">
                <a:avLst/>
              </a:prstGeom>
            </p:spPr>
          </p:pic>
          <p:pic>
            <p:nvPicPr>
              <p:cNvPr id="37" name="图片 36"/>
              <p:cNvPicPr>
                <a:picLocks noChangeAspect="1"/>
              </p:cNvPicPr>
              <p:nvPr/>
            </p:nvPicPr>
            <p:blipFill>
              <a:blip r:embed="rId6"/>
              <a:stretch>
                <a:fillRect/>
              </a:stretch>
            </p:blipFill>
            <p:spPr>
              <a:xfrm>
                <a:off x="3550920" y="5405442"/>
                <a:ext cx="4998720" cy="284797"/>
              </a:xfrm>
              <a:prstGeom prst="rect">
                <a:avLst/>
              </a:prstGeom>
            </p:spPr>
          </p:pic>
          <p:pic>
            <p:nvPicPr>
              <p:cNvPr id="38" name="图片 37"/>
              <p:cNvPicPr>
                <a:picLocks noChangeAspect="1"/>
              </p:cNvPicPr>
              <p:nvPr/>
            </p:nvPicPr>
            <p:blipFill>
              <a:blip r:embed="rId6"/>
              <a:stretch>
                <a:fillRect/>
              </a:stretch>
            </p:blipFill>
            <p:spPr>
              <a:xfrm>
                <a:off x="8138160" y="5131122"/>
                <a:ext cx="3596640" cy="204915"/>
              </a:xfrm>
              <a:prstGeom prst="rect">
                <a:avLst/>
              </a:prstGeom>
            </p:spPr>
          </p:pic>
          <p:sp>
            <p:nvSpPr>
              <p:cNvPr id="50" name="文本框 49"/>
              <p:cNvSpPr txBox="1"/>
              <p:nvPr/>
            </p:nvSpPr>
            <p:spPr>
              <a:xfrm>
                <a:off x="980502" y="5446920"/>
                <a:ext cx="2587171" cy="471411"/>
              </a:xfrm>
              <a:prstGeom prst="rect">
                <a:avLst/>
              </a:prstGeom>
              <a:noFill/>
            </p:spPr>
            <p:txBody>
              <a:bodyPr wrap="square" rtlCol="0">
                <a:spAutoFit/>
              </a:bodyPr>
              <a:lstStyle/>
              <a:p>
                <a:pPr algn="ctr">
                  <a:lnSpc>
                    <a:spcPct val="130000"/>
                  </a:lnSpc>
                </a:pPr>
                <a:r>
                  <a:rPr lang="en-GB" altLang="zh-CN" sz="1000" dirty="0">
                    <a:solidFill>
                      <a:srgbClr val="8484A3"/>
                    </a:solidFill>
                    <a:latin typeface="Segoe UI" panose="020B0502040204020203" pitchFamily="34" charset="0"/>
                    <a:cs typeface="Segoe UI" panose="020B0502040204020203" pitchFamily="34" charset="0"/>
                    <a:sym typeface="+mn-lt"/>
                  </a:rPr>
                  <a:t>Application subscription from the MAXSTORE Global Marketplace</a:t>
                </a:r>
                <a:endParaRPr lang="en-US" altLang="zh-CN" sz="1000" dirty="0">
                  <a:solidFill>
                    <a:srgbClr val="8484A3"/>
                  </a:solidFill>
                  <a:latin typeface="Segoe UI" panose="020B0502040204020203" pitchFamily="34" charset="0"/>
                  <a:cs typeface="Segoe UI" panose="020B0502040204020203" pitchFamily="34" charset="0"/>
                  <a:sym typeface="+mn-lt"/>
                </a:endParaRPr>
              </a:p>
            </p:txBody>
          </p:sp>
          <p:sp>
            <p:nvSpPr>
              <p:cNvPr id="53" name="文本框 52"/>
              <p:cNvSpPr txBox="1"/>
              <p:nvPr/>
            </p:nvSpPr>
            <p:spPr>
              <a:xfrm>
                <a:off x="4756694" y="5726962"/>
                <a:ext cx="2587171" cy="471411"/>
              </a:xfrm>
              <a:prstGeom prst="rect">
                <a:avLst/>
              </a:prstGeom>
              <a:noFill/>
            </p:spPr>
            <p:txBody>
              <a:bodyPr wrap="square" rtlCol="0">
                <a:spAutoFit/>
              </a:bodyPr>
              <a:lstStyle/>
              <a:p>
                <a:pPr algn="ctr">
                  <a:lnSpc>
                    <a:spcPct val="130000"/>
                  </a:lnSpc>
                </a:pPr>
                <a:r>
                  <a:rPr lang="en-GB" altLang="zh-CN" sz="1000" dirty="0">
                    <a:solidFill>
                      <a:srgbClr val="8484A3"/>
                    </a:solidFill>
                    <a:latin typeface="Segoe UI" panose="020B0502040204020203" pitchFamily="34" charset="0"/>
                    <a:cs typeface="Segoe UI" panose="020B0502040204020203" pitchFamily="34" charset="0"/>
                    <a:sym typeface="+mn-lt"/>
                  </a:rPr>
                  <a:t>Approval of applications submitted by your own local marketplace developers </a:t>
                </a:r>
                <a:endParaRPr lang="en-US" altLang="zh-CN" sz="1000" dirty="0">
                  <a:solidFill>
                    <a:srgbClr val="8484A3"/>
                  </a:solidFill>
                  <a:latin typeface="Segoe UI" panose="020B0502040204020203" pitchFamily="34" charset="0"/>
                  <a:cs typeface="Segoe UI" panose="020B0502040204020203" pitchFamily="34" charset="0"/>
                  <a:sym typeface="+mn-lt"/>
                </a:endParaRPr>
              </a:p>
            </p:txBody>
          </p:sp>
          <p:sp>
            <p:nvSpPr>
              <p:cNvPr id="55" name="文本框 54"/>
              <p:cNvSpPr txBox="1"/>
              <p:nvPr/>
            </p:nvSpPr>
            <p:spPr>
              <a:xfrm>
                <a:off x="8642780" y="5423770"/>
                <a:ext cx="2587171" cy="271356"/>
              </a:xfrm>
              <a:prstGeom prst="rect">
                <a:avLst/>
              </a:prstGeom>
              <a:noFill/>
            </p:spPr>
            <p:txBody>
              <a:bodyPr wrap="square" rtlCol="0">
                <a:spAutoFit/>
              </a:bodyPr>
              <a:lstStyle/>
              <a:p>
                <a:pPr algn="ctr">
                  <a:lnSpc>
                    <a:spcPct val="130000"/>
                  </a:lnSpc>
                </a:pPr>
                <a:r>
                  <a:rPr lang="en-GB" altLang="zh-CN" sz="1000" dirty="0">
                    <a:solidFill>
                      <a:srgbClr val="8484A3"/>
                    </a:solidFill>
                    <a:latin typeface="Segoe UI" panose="020B0502040204020203" pitchFamily="34" charset="0"/>
                    <a:cs typeface="Segoe UI" panose="020B0502040204020203" pitchFamily="34" charset="0"/>
                    <a:sym typeface="+mn-lt"/>
                  </a:rPr>
                  <a:t>Online/Offline APKs</a:t>
                </a:r>
                <a:endParaRPr lang="en-US" altLang="zh-CN" sz="1000" dirty="0">
                  <a:solidFill>
                    <a:srgbClr val="8484A3"/>
                  </a:solidFill>
                  <a:latin typeface="Segoe UI" panose="020B0502040204020203" pitchFamily="34" charset="0"/>
                  <a:cs typeface="Segoe UI" panose="020B0502040204020203" pitchFamily="34" charset="0"/>
                  <a:sym typeface="+mn-lt"/>
                </a:endParaRPr>
              </a:p>
            </p:txBody>
          </p:sp>
        </p:grpSp>
        <p:pic>
          <p:nvPicPr>
            <p:cNvPr id="36" name="图片 35"/>
            <p:cNvPicPr>
              <a:picLocks noChangeAspect="1"/>
            </p:cNvPicPr>
            <p:nvPr/>
          </p:nvPicPr>
          <p:blipFill>
            <a:blip r:embed="rId6"/>
            <a:stretch>
              <a:fillRect/>
            </a:stretch>
          </p:blipFill>
          <p:spPr>
            <a:xfrm>
              <a:off x="518160" y="4666362"/>
              <a:ext cx="3459480" cy="223837"/>
            </a:xfrm>
            <a:prstGeom prst="rect">
              <a:avLst/>
            </a:prstGeom>
          </p:spPr>
        </p:pic>
      </p:grpSp>
      <p:sp>
        <p:nvSpPr>
          <p:cNvPr id="52" name="文本框 51"/>
          <p:cNvSpPr txBox="1"/>
          <p:nvPr/>
        </p:nvSpPr>
        <p:spPr>
          <a:xfrm>
            <a:off x="-3688080" y="-716280"/>
            <a:ext cx="529312" cy="369332"/>
          </a:xfrm>
          <a:prstGeom prst="rect">
            <a:avLst/>
          </a:prstGeom>
          <a:noFill/>
        </p:spPr>
        <p:txBody>
          <a:bodyPr wrap="none" rtlCol="0">
            <a:spAutoFit/>
          </a:bodyPr>
          <a:lstStyle/>
          <a:p>
            <a:r>
              <a:rPr lang="en-US" altLang="zh-CN" dirty="0">
                <a:cs typeface="+mn-ea"/>
                <a:sym typeface="+mn-lt"/>
              </a:rPr>
              <a:t>     </a:t>
            </a:r>
            <a:endParaRPr lang="zh-CN" altLang="en-US" dirty="0">
              <a:cs typeface="+mn-ea"/>
              <a:sym typeface="+mn-lt"/>
            </a:endParaRPr>
          </a:p>
        </p:txBody>
      </p:sp>
      <p:sp>
        <p:nvSpPr>
          <p:cNvPr id="56" name="内容占位符 2"/>
          <p:cNvSpPr txBox="1"/>
          <p:nvPr/>
        </p:nvSpPr>
        <p:spPr bwMode="auto">
          <a:xfrm>
            <a:off x="3243611" y="1314840"/>
            <a:ext cx="5749918" cy="112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228600" indent="-228600" algn="l" defTabSz="914400" rtl="0" eaLnBrk="1" latinLnBrk="0" hangingPunct="1">
              <a:lnSpc>
                <a:spcPct val="90000"/>
              </a:lnSpc>
              <a:spcBef>
                <a:spcPts val="1000"/>
              </a:spcBef>
              <a:buFont typeface="Arial" panose="020B0704020202020204"/>
              <a:buChar char="•"/>
              <a:defRPr sz="32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1pPr>
            <a:lvl2pPr marL="685800" indent="-228600" algn="l" defTabSz="914400" rtl="0" eaLnBrk="1" latinLnBrk="0" hangingPunct="1">
              <a:lnSpc>
                <a:spcPct val="90000"/>
              </a:lnSpc>
              <a:spcBef>
                <a:spcPts val="500"/>
              </a:spcBef>
              <a:buFont typeface="Arial" panose="020B0704020202020204"/>
              <a:buChar char="•"/>
              <a:defRPr sz="24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2pPr>
            <a:lvl3pPr marL="1143000" indent="-228600" algn="l" defTabSz="914400" rtl="0" eaLnBrk="1" latinLnBrk="0" hangingPunct="1">
              <a:lnSpc>
                <a:spcPct val="90000"/>
              </a:lnSpc>
              <a:spcBef>
                <a:spcPts val="500"/>
              </a:spcBef>
              <a:buFont typeface="Arial" panose="020B0704020202020204"/>
              <a:buChar char="•"/>
              <a:defRPr sz="20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3pPr>
            <a:lvl4pPr marL="16002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4pPr>
            <a:lvl5pPr marL="2057400" indent="-228600" algn="l" defTabSz="914400" rtl="0" eaLnBrk="1" latinLnBrk="0" hangingPunct="1">
              <a:lnSpc>
                <a:spcPct val="90000"/>
              </a:lnSpc>
              <a:spcBef>
                <a:spcPts val="500"/>
              </a:spcBef>
              <a:buFont typeface="Arial" panose="020B0704020202020204"/>
              <a:buChar char="•"/>
              <a:defRPr sz="1800" kern="1200">
                <a:solidFill>
                  <a:srgbClr val="424242"/>
                </a:solidFill>
                <a:latin typeface="微软雅黑" panose="020B0502040204020203" pitchFamily="34" charset="-122"/>
                <a:ea typeface="微软雅黑" panose="020B0502040204020203" pitchFamily="34" charset="-122"/>
                <a:cs typeface="微软雅黑" panose="020B0502040204020203" pitchFamily="34" charset="-122"/>
              </a:defRPr>
            </a:lvl5pPr>
            <a:lvl6pPr marL="25146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a:buChar char="•"/>
              <a:defRPr sz="1800" kern="1200">
                <a:solidFill>
                  <a:schemeClr val="tx1"/>
                </a:solidFill>
                <a:latin typeface="+mn-lt"/>
                <a:ea typeface="+mn-ea"/>
                <a:cs typeface="+mn-cs"/>
              </a:defRPr>
            </a:lvl9pPr>
          </a:lstStyle>
          <a:p>
            <a:pPr marL="0" indent="0" algn="ctr">
              <a:lnSpc>
                <a:spcPct val="130000"/>
              </a:lnSpc>
              <a:spcBef>
                <a:spcPts val="0"/>
              </a:spcBef>
              <a:spcAft>
                <a:spcPts val="600"/>
              </a:spcAft>
              <a:buNone/>
            </a:pPr>
            <a:r>
              <a:rPr lang="en-US" altLang="zh-CN" sz="2000" dirty="0">
                <a:solidFill>
                  <a:srgbClr val="1A276A"/>
                </a:solidFill>
                <a:latin typeface="Segoe UI Light" panose="020B0502040204020203" pitchFamily="2" charset="0"/>
                <a:ea typeface="Open Sans" panose="020B0306030504020204" charset="0"/>
                <a:cs typeface="Segoe UI Light" panose="020B0502040204020203" pitchFamily="2" charset="0"/>
              </a:rPr>
              <a:t>App Approval</a:t>
            </a:r>
          </a:p>
          <a:p>
            <a:pPr marL="0" indent="0" algn="ctr">
              <a:lnSpc>
                <a:spcPct val="120000"/>
              </a:lnSpc>
              <a:spcBef>
                <a:spcPts val="200"/>
              </a:spcBef>
              <a:buNone/>
            </a:pPr>
            <a:r>
              <a:rPr lang="en-GB" altLang="zh-CN" sz="1000" dirty="0">
                <a:solidFill>
                  <a:srgbClr val="8484A3"/>
                </a:solidFill>
                <a:latin typeface="Segoe UI" panose="020B0502040204020203" pitchFamily="34" charset="0"/>
                <a:ea typeface="Open Sans" panose="020B0306030504020204" charset="0"/>
                <a:cs typeface="Segoe UI" panose="020B0502040204020203" pitchFamily="34" charset="0"/>
              </a:rPr>
              <a:t>Apps in your marketplace CAN ONLY be approved by you, before being published for availability on your estate of merchant terminals. You take total control of the application process. </a:t>
            </a:r>
            <a:endParaRPr lang="en-US" altLang="zh-CN" sz="1000" dirty="0">
              <a:solidFill>
                <a:srgbClr val="8484A3"/>
              </a:solidFill>
              <a:latin typeface="Segoe UI" panose="020B0502040204020203" pitchFamily="34" charset="0"/>
              <a:ea typeface="Open Sans" panose="020B0306030504020204" charset="0"/>
              <a:cs typeface="Segoe UI" panose="020B0502040204020203"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首页模板">
  <a:themeElements>
    <a:clrScheme name="自定义 2">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FFFFFF"/>
      </a:hlink>
      <a:folHlink>
        <a:srgbClr val="869FB7"/>
      </a:folHlink>
    </a:clrScheme>
    <a:fontScheme name="3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7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2040204020203"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7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2040204020203"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800" dirty="0">
            <a:solidFill>
              <a:srgbClr val="1A276A"/>
            </a:solidFill>
            <a:latin typeface="Segoe UI Light" panose="020B0502040204020203" pitchFamily="2" charset="0"/>
            <a:cs typeface="Segoe UI Light" panose="020B0502040204020203" pitchFamily="2" charset="0"/>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内页-深色背景">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27885</TotalTime>
  <Words>1526</Words>
  <Application>Microsoft Office PowerPoint</Application>
  <PresentationFormat>Widescreen</PresentationFormat>
  <Paragraphs>320</Paragraphs>
  <Slides>28</Slides>
  <Notes>16</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28</vt:i4>
      </vt:variant>
    </vt:vector>
  </HeadingPairs>
  <TitlesOfParts>
    <vt:vector size="45" baseType="lpstr">
      <vt:lpstr>DengXian</vt:lpstr>
      <vt:lpstr>DengXian</vt:lpstr>
      <vt:lpstr>Microsoft JhengHei</vt:lpstr>
      <vt:lpstr>微软雅黑</vt:lpstr>
      <vt:lpstr>Arial</vt:lpstr>
      <vt:lpstr>Helvetica</vt:lpstr>
      <vt:lpstr>Poppins</vt:lpstr>
      <vt:lpstr>Poppins ExtraLight</vt:lpstr>
      <vt:lpstr>Poppins Light</vt:lpstr>
      <vt:lpstr>Poppins Medium</vt:lpstr>
      <vt:lpstr>Poppins Thin</vt:lpstr>
      <vt:lpstr>Segoe UI</vt:lpstr>
      <vt:lpstr>Segoe UI Black</vt:lpstr>
      <vt:lpstr>Segoe UI Light</vt:lpstr>
      <vt:lpstr>首页模板</vt:lpstr>
      <vt:lpstr>内容模板</vt:lpstr>
      <vt:lpstr>内页-深色背景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MAXSTORE Overview</dc:title>
  <dc:subject/>
  <dc:creator>Conor Devane</dc:creator>
  <cp:keywords/>
  <dc:description/>
  <cp:lastModifiedBy>Conor Devane</cp:lastModifiedBy>
  <cp:revision>2559</cp:revision>
  <cp:lastPrinted>2019-08-06T01:41:48Z</cp:lastPrinted>
  <dcterms:created xsi:type="dcterms:W3CDTF">2019-07-29T01:36:36Z</dcterms:created>
  <dcterms:modified xsi:type="dcterms:W3CDTF">2023-12-12T08:50:30Z</dcterms:modified>
  <cp:category>Solution Sales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2052-1.3.1.1688</vt:lpwstr>
  </property>
</Properties>
</file>